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46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3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Inter" panose="020B0604020202020204" charset="0"/>
      <p:regular r:id="rId31"/>
      <p:bold r:id="rId32"/>
    </p:embeddedFont>
    <p:embeddedFont>
      <p:font typeface="League Spartan Medium" panose="020B0604020202020204" charset="0"/>
      <p:regular r:id="rId33"/>
      <p:bold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A818C6-59A2-48AF-B0EE-C56ADACACE63}" v="264" dt="2023-04-23T20:51:03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915" autoAdjust="0"/>
  </p:normalViewPr>
  <p:slideViewPr>
    <p:cSldViewPr snapToGrid="0">
      <p:cViewPr>
        <p:scale>
          <a:sx n="127" d="100"/>
          <a:sy n="127" d="100"/>
        </p:scale>
        <p:origin x="108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ur Rane" userId="2a52680766648390" providerId="LiveId" clId="{AEA818C6-59A2-48AF-B0EE-C56ADACACE63}"/>
    <pc:docChg chg="undo custSel addSld delSld modSld sldOrd modMainMaster">
      <pc:chgData name="Mayur Rane" userId="2a52680766648390" providerId="LiveId" clId="{AEA818C6-59A2-48AF-B0EE-C56ADACACE63}" dt="2023-04-23T20:51:59.285" v="1340" actId="47"/>
      <pc:docMkLst>
        <pc:docMk/>
      </pc:docMkLst>
      <pc:sldChg chg="addSp delSp modSp mod modClrScheme chgLayout">
        <pc:chgData name="Mayur Rane" userId="2a52680766648390" providerId="LiveId" clId="{AEA818C6-59A2-48AF-B0EE-C56ADACACE63}" dt="2023-04-23T20:38:36.907" v="1311" actId="2711"/>
        <pc:sldMkLst>
          <pc:docMk/>
          <pc:sldMk cId="0" sldId="256"/>
        </pc:sldMkLst>
        <pc:spChg chg="mod">
          <ac:chgData name="Mayur Rane" userId="2a52680766648390" providerId="LiveId" clId="{AEA818C6-59A2-48AF-B0EE-C56ADACACE63}" dt="2023-04-23T20:38:36.907" v="1311" actId="2711"/>
          <ac:spMkLst>
            <pc:docMk/>
            <pc:sldMk cId="0" sldId="256"/>
            <ac:spMk id="93" creationId="{00000000-0000-0000-0000-000000000000}"/>
          </ac:spMkLst>
        </pc:spChg>
        <pc:spChg chg="mod">
          <ac:chgData name="Mayur Rane" userId="2a52680766648390" providerId="LiveId" clId="{AEA818C6-59A2-48AF-B0EE-C56ADACACE63}" dt="2023-04-23T20:38:16.649" v="1307" actId="2711"/>
          <ac:spMkLst>
            <pc:docMk/>
            <pc:sldMk cId="0" sldId="256"/>
            <ac:spMk id="94" creationId="{00000000-0000-0000-0000-000000000000}"/>
          </ac:spMkLst>
        </pc:spChg>
        <pc:spChg chg="add del mod">
          <ac:chgData name="Mayur Rane" userId="2a52680766648390" providerId="LiveId" clId="{AEA818C6-59A2-48AF-B0EE-C56ADACACE63}" dt="2023-04-20T21:49:05.840" v="7" actId="478"/>
          <ac:spMkLst>
            <pc:docMk/>
            <pc:sldMk cId="0" sldId="256"/>
            <ac:spMk id="99" creationId="{E5FBEBBD-00E2-FAF7-58E0-27B8BB7563B4}"/>
          </ac:spMkLst>
        </pc:spChg>
        <pc:picChg chg="add del mod">
          <ac:chgData name="Mayur Rane" userId="2a52680766648390" providerId="LiveId" clId="{AEA818C6-59A2-48AF-B0EE-C56ADACACE63}" dt="2023-04-20T21:49:05.840" v="7" actId="478"/>
          <ac:picMkLst>
            <pc:docMk/>
            <pc:sldMk cId="0" sldId="256"/>
            <ac:picMk id="1026" creationId="{D115DAEA-7F56-89D2-BE74-C14F33577CDF}"/>
          </ac:picMkLst>
        </pc:picChg>
        <pc:picChg chg="add del mod">
          <ac:chgData name="Mayur Rane" userId="2a52680766648390" providerId="LiveId" clId="{AEA818C6-59A2-48AF-B0EE-C56ADACACE63}" dt="2023-04-20T21:50:02.138" v="13" actId="478"/>
          <ac:picMkLst>
            <pc:docMk/>
            <pc:sldMk cId="0" sldId="256"/>
            <ac:picMk id="1028" creationId="{0C5D1192-54A3-BF99-6722-3C5578F09908}"/>
          </ac:picMkLst>
        </pc:picChg>
        <pc:picChg chg="add del">
          <ac:chgData name="Mayur Rane" userId="2a52680766648390" providerId="LiveId" clId="{AEA818C6-59A2-48AF-B0EE-C56ADACACE63}" dt="2023-04-20T21:50:02.138" v="13" actId="478"/>
          <ac:picMkLst>
            <pc:docMk/>
            <pc:sldMk cId="0" sldId="256"/>
            <ac:picMk id="1030" creationId="{B5D02722-C4C3-CE78-E7EA-7D3E93ECCA79}"/>
          </ac:picMkLst>
        </pc:picChg>
        <pc:picChg chg="add mod">
          <ac:chgData name="Mayur Rane" userId="2a52680766648390" providerId="LiveId" clId="{AEA818C6-59A2-48AF-B0EE-C56ADACACE63}" dt="2023-04-20T22:17:42.793" v="306" actId="1076"/>
          <ac:picMkLst>
            <pc:docMk/>
            <pc:sldMk cId="0" sldId="256"/>
            <ac:picMk id="1032" creationId="{18BDF6B1-340E-0103-1772-EEC3FEE46001}"/>
          </ac:picMkLst>
        </pc:picChg>
        <pc:picChg chg="add del">
          <ac:chgData name="Mayur Rane" userId="2a52680766648390" providerId="LiveId" clId="{AEA818C6-59A2-48AF-B0EE-C56ADACACE63}" dt="2023-04-20T21:51:08.321" v="26"/>
          <ac:picMkLst>
            <pc:docMk/>
            <pc:sldMk cId="0" sldId="256"/>
            <ac:picMk id="1034" creationId="{0BC78DDC-B7CC-C039-03F7-3A71EBCCD615}"/>
          </ac:picMkLst>
        </pc:picChg>
      </pc:sldChg>
      <pc:sldChg chg="addSp delSp modSp mod chgLayout modNotes">
        <pc:chgData name="Mayur Rane" userId="2a52680766648390" providerId="LiveId" clId="{AEA818C6-59A2-48AF-B0EE-C56ADACACE63}" dt="2023-04-23T20:44:28.119" v="1324" actId="1076"/>
        <pc:sldMkLst>
          <pc:docMk/>
          <pc:sldMk cId="0" sldId="257"/>
        </pc:sldMkLst>
        <pc:spChg chg="mod ord">
          <ac:chgData name="Mayur Rane" userId="2a52680766648390" providerId="LiveId" clId="{AEA818C6-59A2-48AF-B0EE-C56ADACACE63}" dt="2023-04-23T19:26:02.370" v="1035" actId="1076"/>
          <ac:spMkLst>
            <pc:docMk/>
            <pc:sldMk cId="0" sldId="257"/>
            <ac:spMk id="99" creationId="{00000000-0000-0000-0000-000000000000}"/>
          </ac:spMkLst>
        </pc:spChg>
        <pc:spChg chg="mod ord">
          <ac:chgData name="Mayur Rane" userId="2a52680766648390" providerId="LiveId" clId="{AEA818C6-59A2-48AF-B0EE-C56ADACACE63}" dt="2023-04-23T20:44:28.119" v="1324" actId="1076"/>
          <ac:spMkLst>
            <pc:docMk/>
            <pc:sldMk cId="0" sldId="257"/>
            <ac:spMk id="100" creationId="{00000000-0000-0000-0000-000000000000}"/>
          </ac:spMkLst>
        </pc:spChg>
        <pc:picChg chg="add del">
          <ac:chgData name="Mayur Rane" userId="2a52680766648390" providerId="LiveId" clId="{AEA818C6-59A2-48AF-B0EE-C56ADACACE63}" dt="2023-04-20T21:51:03.615" v="24"/>
          <ac:picMkLst>
            <pc:docMk/>
            <pc:sldMk cId="0" sldId="257"/>
            <ac:picMk id="2050" creationId="{A956AC7D-D004-4004-DDC8-BE2C435DB31E}"/>
          </ac:picMkLst>
        </pc:picChg>
      </pc:sldChg>
      <pc:sldChg chg="addSp delSp modSp mod">
        <pc:chgData name="Mayur Rane" userId="2a52680766648390" providerId="LiveId" clId="{AEA818C6-59A2-48AF-B0EE-C56ADACACE63}" dt="2023-04-23T20:45:28.177" v="1331" actId="1076"/>
        <pc:sldMkLst>
          <pc:docMk/>
          <pc:sldMk cId="0" sldId="258"/>
        </pc:sldMkLst>
        <pc:spChg chg="add del mod">
          <ac:chgData name="Mayur Rane" userId="2a52680766648390" providerId="LiveId" clId="{AEA818C6-59A2-48AF-B0EE-C56ADACACE63}" dt="2023-04-23T20:45:23.867" v="1330" actId="478"/>
          <ac:spMkLst>
            <pc:docMk/>
            <pc:sldMk cId="0" sldId="258"/>
            <ac:spMk id="3" creationId="{16895BA3-0B48-3039-34AB-1FE6AC9ACCE7}"/>
          </ac:spMkLst>
        </pc:spChg>
        <pc:spChg chg="mod">
          <ac:chgData name="Mayur Rane" userId="2a52680766648390" providerId="LiveId" clId="{AEA818C6-59A2-48AF-B0EE-C56ADACACE63}" dt="2023-04-23T19:31:10.138" v="1063" actId="1076"/>
          <ac:spMkLst>
            <pc:docMk/>
            <pc:sldMk cId="0" sldId="258"/>
            <ac:spMk id="107" creationId="{00000000-0000-0000-0000-000000000000}"/>
          </ac:spMkLst>
        </pc:spChg>
        <pc:picChg chg="add mod">
          <ac:chgData name="Mayur Rane" userId="2a52680766648390" providerId="LiveId" clId="{AEA818C6-59A2-48AF-B0EE-C56ADACACE63}" dt="2023-04-23T20:45:28.177" v="1331" actId="1076"/>
          <ac:picMkLst>
            <pc:docMk/>
            <pc:sldMk cId="0" sldId="258"/>
            <ac:picMk id="4" creationId="{809D7942-0AD0-4953-849E-3B5CB392526E}"/>
          </ac:picMkLst>
        </pc:picChg>
        <pc:picChg chg="del">
          <ac:chgData name="Mayur Rane" userId="2a52680766648390" providerId="LiveId" clId="{AEA818C6-59A2-48AF-B0EE-C56ADACACE63}" dt="2023-04-23T20:45:04.142" v="1325" actId="478"/>
          <ac:picMkLst>
            <pc:docMk/>
            <pc:sldMk cId="0" sldId="258"/>
            <ac:picMk id="105" creationId="{00000000-0000-0000-0000-000000000000}"/>
          </ac:picMkLst>
        </pc:picChg>
      </pc:sldChg>
      <pc:sldChg chg="addSp delSp modSp mod">
        <pc:chgData name="Mayur Rane" userId="2a52680766648390" providerId="LiveId" clId="{AEA818C6-59A2-48AF-B0EE-C56ADACACE63}" dt="2023-04-23T20:47:24.395" v="1338" actId="1076"/>
        <pc:sldMkLst>
          <pc:docMk/>
          <pc:sldMk cId="0" sldId="259"/>
        </pc:sldMkLst>
        <pc:spChg chg="mod">
          <ac:chgData name="Mayur Rane" userId="2a52680766648390" providerId="LiveId" clId="{AEA818C6-59A2-48AF-B0EE-C56ADACACE63}" dt="2023-04-23T19:25:59.673" v="1033" actId="1076"/>
          <ac:spMkLst>
            <pc:docMk/>
            <pc:sldMk cId="0" sldId="259"/>
            <ac:spMk id="112" creationId="{00000000-0000-0000-0000-000000000000}"/>
          </ac:spMkLst>
        </pc:spChg>
        <pc:spChg chg="mod">
          <ac:chgData name="Mayur Rane" userId="2a52680766648390" providerId="LiveId" clId="{AEA818C6-59A2-48AF-B0EE-C56ADACACE63}" dt="2023-04-23T19:25:58.918" v="1032" actId="1076"/>
          <ac:spMkLst>
            <pc:docMk/>
            <pc:sldMk cId="0" sldId="259"/>
            <ac:spMk id="113" creationId="{00000000-0000-0000-0000-000000000000}"/>
          </ac:spMkLst>
        </pc:spChg>
        <pc:picChg chg="add del mod">
          <ac:chgData name="Mayur Rane" userId="2a52680766648390" providerId="LiveId" clId="{AEA818C6-59A2-48AF-B0EE-C56ADACACE63}" dt="2023-04-23T20:47:03.655" v="1332" actId="478"/>
          <ac:picMkLst>
            <pc:docMk/>
            <pc:sldMk cId="0" sldId="259"/>
            <ac:picMk id="3" creationId="{0839C8CA-98B0-C9E9-CD63-38203AF5F832}"/>
          </ac:picMkLst>
        </pc:picChg>
        <pc:picChg chg="add mod">
          <ac:chgData name="Mayur Rane" userId="2a52680766648390" providerId="LiveId" clId="{AEA818C6-59A2-48AF-B0EE-C56ADACACE63}" dt="2023-04-23T20:47:24.395" v="1338" actId="1076"/>
          <ac:picMkLst>
            <pc:docMk/>
            <pc:sldMk cId="0" sldId="259"/>
            <ac:picMk id="5" creationId="{8632987F-7A1B-6E92-AB2D-31894420973C}"/>
          </ac:picMkLst>
        </pc:picChg>
      </pc:sldChg>
      <pc:sldChg chg="modSp mod">
        <pc:chgData name="Mayur Rane" userId="2a52680766648390" providerId="LiveId" clId="{AEA818C6-59A2-48AF-B0EE-C56ADACACE63}" dt="2023-04-23T19:25:47.894" v="1028" actId="1076"/>
        <pc:sldMkLst>
          <pc:docMk/>
          <pc:sldMk cId="0" sldId="260"/>
        </pc:sldMkLst>
        <pc:spChg chg="mod">
          <ac:chgData name="Mayur Rane" userId="2a52680766648390" providerId="LiveId" clId="{AEA818C6-59A2-48AF-B0EE-C56ADACACE63}" dt="2023-04-23T19:25:47.894" v="1028" actId="1076"/>
          <ac:spMkLst>
            <pc:docMk/>
            <pc:sldMk cId="0" sldId="260"/>
            <ac:spMk id="120" creationId="{00000000-0000-0000-0000-000000000000}"/>
          </ac:spMkLst>
        </pc:spChg>
      </pc:sldChg>
      <pc:sldChg chg="del">
        <pc:chgData name="Mayur Rane" userId="2a52680766648390" providerId="LiveId" clId="{AEA818C6-59A2-48AF-B0EE-C56ADACACE63}" dt="2023-04-23T20:51:59.285" v="1340" actId="47"/>
        <pc:sldMkLst>
          <pc:docMk/>
          <pc:sldMk cId="0" sldId="261"/>
        </pc:sldMkLst>
      </pc:sldChg>
      <pc:sldChg chg="modSp del mod">
        <pc:chgData name="Mayur Rane" userId="2a52680766648390" providerId="LiveId" clId="{AEA818C6-59A2-48AF-B0EE-C56ADACACE63}" dt="2023-04-20T21:52:33.368" v="30" actId="47"/>
        <pc:sldMkLst>
          <pc:docMk/>
          <pc:sldMk cId="0" sldId="262"/>
        </pc:sldMkLst>
        <pc:spChg chg="mod">
          <ac:chgData name="Mayur Rane" userId="2a52680766648390" providerId="LiveId" clId="{AEA818C6-59A2-48AF-B0EE-C56ADACACE63}" dt="2023-04-20T21:52:18.167" v="29" actId="20577"/>
          <ac:spMkLst>
            <pc:docMk/>
            <pc:sldMk cId="0" sldId="262"/>
            <ac:spMk id="134" creationId="{00000000-0000-0000-0000-000000000000}"/>
          </ac:spMkLst>
        </pc:spChg>
      </pc:sldChg>
      <pc:sldChg chg="addSp delSp modSp new mod">
        <pc:chgData name="Mayur Rane" userId="2a52680766648390" providerId="LiveId" clId="{AEA818C6-59A2-48AF-B0EE-C56ADACACE63}" dt="2023-04-23T19:30:05.444" v="1062" actId="1076"/>
        <pc:sldMkLst>
          <pc:docMk/>
          <pc:sldMk cId="1108396593" sldId="264"/>
        </pc:sldMkLst>
        <pc:spChg chg="add del">
          <ac:chgData name="Mayur Rane" userId="2a52680766648390" providerId="LiveId" clId="{AEA818C6-59A2-48AF-B0EE-C56ADACACE63}" dt="2023-04-20T22:03:50.581" v="120" actId="478"/>
          <ac:spMkLst>
            <pc:docMk/>
            <pc:sldMk cId="1108396593" sldId="264"/>
            <ac:spMk id="2" creationId="{452B6126-3A69-5F7D-75B9-C36CBE8666AF}"/>
          </ac:spMkLst>
        </pc:spChg>
        <pc:spChg chg="mod">
          <ac:chgData name="Mayur Rane" userId="2a52680766648390" providerId="LiveId" clId="{AEA818C6-59A2-48AF-B0EE-C56ADACACE63}" dt="2023-04-20T21:52:45.930" v="47" actId="20577"/>
          <ac:spMkLst>
            <pc:docMk/>
            <pc:sldMk cId="1108396593" sldId="264"/>
            <ac:spMk id="3" creationId="{9BF5D3A5-CFE3-3DF6-496A-350B1AE01946}"/>
          </ac:spMkLst>
        </pc:spChg>
        <pc:spChg chg="mod">
          <ac:chgData name="Mayur Rane" userId="2a52680766648390" providerId="LiveId" clId="{AEA818C6-59A2-48AF-B0EE-C56ADACACE63}" dt="2023-04-20T21:55:27.698" v="61" actId="20577"/>
          <ac:spMkLst>
            <pc:docMk/>
            <pc:sldMk cId="1108396593" sldId="264"/>
            <ac:spMk id="4" creationId="{00C097E6-AD34-2399-6AE9-F64DE7DD845D}"/>
          </ac:spMkLst>
        </pc:spChg>
        <pc:spChg chg="add del mod">
          <ac:chgData name="Mayur Rane" userId="2a52680766648390" providerId="LiveId" clId="{AEA818C6-59A2-48AF-B0EE-C56ADACACE63}" dt="2023-04-20T22:04:49.178" v="126" actId="478"/>
          <ac:spMkLst>
            <pc:docMk/>
            <pc:sldMk cId="1108396593" sldId="264"/>
            <ac:spMk id="7" creationId="{04F18CB8-AA2A-62EA-63CD-6C2F163298DB}"/>
          </ac:spMkLst>
        </pc:spChg>
        <pc:picChg chg="add del mod">
          <ac:chgData name="Mayur Rane" userId="2a52680766648390" providerId="LiveId" clId="{AEA818C6-59A2-48AF-B0EE-C56ADACACE63}" dt="2023-04-23T19:27:56.422" v="1039" actId="478"/>
          <ac:picMkLst>
            <pc:docMk/>
            <pc:sldMk cId="1108396593" sldId="264"/>
            <ac:picMk id="5" creationId="{66AF474E-0909-ACD3-1407-FAE41FFC1F76}"/>
          </ac:picMkLst>
        </pc:picChg>
        <pc:picChg chg="add del mod">
          <ac:chgData name="Mayur Rane" userId="2a52680766648390" providerId="LiveId" clId="{AEA818C6-59A2-48AF-B0EE-C56ADACACE63}" dt="2023-04-20T22:04:31.013" v="125" actId="478"/>
          <ac:picMkLst>
            <pc:docMk/>
            <pc:sldMk cId="1108396593" sldId="264"/>
            <ac:picMk id="5" creationId="{F61D2ED5-BFCE-09B8-5CC0-89D489038582}"/>
          </ac:picMkLst>
        </pc:picChg>
        <pc:picChg chg="add del mod modCrop">
          <ac:chgData name="Mayur Rane" userId="2a52680766648390" providerId="LiveId" clId="{AEA818C6-59A2-48AF-B0EE-C56ADACACE63}" dt="2023-04-23T19:29:32.845" v="1054" actId="478"/>
          <ac:picMkLst>
            <pc:docMk/>
            <pc:sldMk cId="1108396593" sldId="264"/>
            <ac:picMk id="7" creationId="{1E1BDB91-C1D5-AB57-C5EA-E2A2C94218FD}"/>
          </ac:picMkLst>
        </pc:picChg>
        <pc:picChg chg="add mod">
          <ac:chgData name="Mayur Rane" userId="2a52680766648390" providerId="LiveId" clId="{AEA818C6-59A2-48AF-B0EE-C56ADACACE63}" dt="2023-04-23T19:30:05.444" v="1062" actId="1076"/>
          <ac:picMkLst>
            <pc:docMk/>
            <pc:sldMk cId="1108396593" sldId="264"/>
            <ac:picMk id="9" creationId="{4505CEE3-4253-FAF5-DE17-529719214B0C}"/>
          </ac:picMkLst>
        </pc:picChg>
        <pc:picChg chg="add del mod">
          <ac:chgData name="Mayur Rane" userId="2a52680766648390" providerId="LiveId" clId="{AEA818C6-59A2-48AF-B0EE-C56ADACACE63}" dt="2023-04-20T22:02:37.566" v="104"/>
          <ac:picMkLst>
            <pc:docMk/>
            <pc:sldMk cId="1108396593" sldId="264"/>
            <ac:picMk id="3074" creationId="{B6EB26E7-7D2A-F445-1CF3-EA8D0FA572E7}"/>
          </ac:picMkLst>
        </pc:picChg>
        <pc:picChg chg="add del mod">
          <ac:chgData name="Mayur Rane" userId="2a52680766648390" providerId="LiveId" clId="{AEA818C6-59A2-48AF-B0EE-C56ADACACE63}" dt="2023-04-23T19:28:22.695" v="1043" actId="478"/>
          <ac:picMkLst>
            <pc:docMk/>
            <pc:sldMk cId="1108396593" sldId="264"/>
            <ac:picMk id="3076" creationId="{35DFAB55-2DE7-9B41-95E7-D63435C05786}"/>
          </ac:picMkLst>
        </pc:picChg>
      </pc:sldChg>
      <pc:sldChg chg="modSp new mod">
        <pc:chgData name="Mayur Rane" userId="2a52680766648390" providerId="LiveId" clId="{AEA818C6-59A2-48AF-B0EE-C56ADACACE63}" dt="2023-04-20T22:05:15.389" v="144" actId="20577"/>
        <pc:sldMkLst>
          <pc:docMk/>
          <pc:sldMk cId="3234756961" sldId="265"/>
        </pc:sldMkLst>
        <pc:spChg chg="mod">
          <ac:chgData name="Mayur Rane" userId="2a52680766648390" providerId="LiveId" clId="{AEA818C6-59A2-48AF-B0EE-C56ADACACE63}" dt="2023-04-20T22:05:15.389" v="144" actId="20577"/>
          <ac:spMkLst>
            <pc:docMk/>
            <pc:sldMk cId="3234756961" sldId="265"/>
            <ac:spMk id="2" creationId="{5DA4FCB1-CBDE-F073-B625-6F43A71D0400}"/>
          </ac:spMkLst>
        </pc:spChg>
        <pc:spChg chg="mod">
          <ac:chgData name="Mayur Rane" userId="2a52680766648390" providerId="LiveId" clId="{AEA818C6-59A2-48AF-B0EE-C56ADACACE63}" dt="2023-04-20T22:01:44.621" v="102" actId="33524"/>
          <ac:spMkLst>
            <pc:docMk/>
            <pc:sldMk cId="3234756961" sldId="265"/>
            <ac:spMk id="3" creationId="{1BBC06BC-F24D-478A-6208-22071143336C}"/>
          </ac:spMkLst>
        </pc:spChg>
      </pc:sldChg>
      <pc:sldChg chg="delSp modSp new mod">
        <pc:chgData name="Mayur Rane" userId="2a52680766648390" providerId="LiveId" clId="{AEA818C6-59A2-48AF-B0EE-C56ADACACE63}" dt="2023-04-23T20:43:02.578" v="1317" actId="1076"/>
        <pc:sldMkLst>
          <pc:docMk/>
          <pc:sldMk cId="2399727817" sldId="266"/>
        </pc:sldMkLst>
        <pc:spChg chg="del">
          <ac:chgData name="Mayur Rane" userId="2a52680766648390" providerId="LiveId" clId="{AEA818C6-59A2-48AF-B0EE-C56ADACACE63}" dt="2023-04-20T22:11:40.329" v="188" actId="478"/>
          <ac:spMkLst>
            <pc:docMk/>
            <pc:sldMk cId="2399727817" sldId="266"/>
            <ac:spMk id="2" creationId="{BA6E5B84-06C1-875C-B239-2E311EF92AEA}"/>
          </ac:spMkLst>
        </pc:spChg>
        <pc:spChg chg="mod">
          <ac:chgData name="Mayur Rane" userId="2a52680766648390" providerId="LiveId" clId="{AEA818C6-59A2-48AF-B0EE-C56ADACACE63}" dt="2023-04-23T20:42:40.404" v="1313" actId="1076"/>
          <ac:spMkLst>
            <pc:docMk/>
            <pc:sldMk cId="2399727817" sldId="266"/>
            <ac:spMk id="3" creationId="{7749E437-A14D-43A3-3852-1F1E800EC7B3}"/>
          </ac:spMkLst>
        </pc:spChg>
        <pc:spChg chg="mod">
          <ac:chgData name="Mayur Rane" userId="2a52680766648390" providerId="LiveId" clId="{AEA818C6-59A2-48AF-B0EE-C56ADACACE63}" dt="2023-04-23T20:43:02.578" v="1317" actId="1076"/>
          <ac:spMkLst>
            <pc:docMk/>
            <pc:sldMk cId="2399727817" sldId="266"/>
            <ac:spMk id="4" creationId="{7B7E0720-001C-57F8-15E7-7A2E547D5A43}"/>
          </ac:spMkLst>
        </pc:spChg>
      </pc:sldChg>
      <pc:sldChg chg="modSp add mod">
        <pc:chgData name="Mayur Rane" userId="2a52680766648390" providerId="LiveId" clId="{AEA818C6-59A2-48AF-B0EE-C56ADACACE63}" dt="2023-04-23T20:43:19.831" v="1319" actId="1076"/>
        <pc:sldMkLst>
          <pc:docMk/>
          <pc:sldMk cId="922754301" sldId="267"/>
        </pc:sldMkLst>
        <pc:spChg chg="mod">
          <ac:chgData name="Mayur Rane" userId="2a52680766648390" providerId="LiveId" clId="{AEA818C6-59A2-48AF-B0EE-C56ADACACE63}" dt="2023-04-23T20:43:17.475" v="1318" actId="1076"/>
          <ac:spMkLst>
            <pc:docMk/>
            <pc:sldMk cId="922754301" sldId="267"/>
            <ac:spMk id="3" creationId="{7749E437-A14D-43A3-3852-1F1E800EC7B3}"/>
          </ac:spMkLst>
        </pc:spChg>
        <pc:spChg chg="mod">
          <ac:chgData name="Mayur Rane" userId="2a52680766648390" providerId="LiveId" clId="{AEA818C6-59A2-48AF-B0EE-C56ADACACE63}" dt="2023-04-23T20:43:19.831" v="1319" actId="1076"/>
          <ac:spMkLst>
            <pc:docMk/>
            <pc:sldMk cId="922754301" sldId="267"/>
            <ac:spMk id="4" creationId="{7B7E0720-001C-57F8-15E7-7A2E547D5A43}"/>
          </ac:spMkLst>
        </pc:spChg>
      </pc:sldChg>
      <pc:sldChg chg="new del">
        <pc:chgData name="Mayur Rane" userId="2a52680766648390" providerId="LiveId" clId="{AEA818C6-59A2-48AF-B0EE-C56ADACACE63}" dt="2023-04-20T22:14:38.270" v="194" actId="680"/>
        <pc:sldMkLst>
          <pc:docMk/>
          <pc:sldMk cId="3664302688" sldId="267"/>
        </pc:sldMkLst>
      </pc:sldChg>
      <pc:sldChg chg="addSp modSp new mod">
        <pc:chgData name="Mayur Rane" userId="2a52680766648390" providerId="LiveId" clId="{AEA818C6-59A2-48AF-B0EE-C56ADACACE63}" dt="2023-04-23T19:41:44.415" v="1067" actId="1076"/>
        <pc:sldMkLst>
          <pc:docMk/>
          <pc:sldMk cId="3034645245" sldId="268"/>
        </pc:sldMkLst>
        <pc:spChg chg="mod">
          <ac:chgData name="Mayur Rane" userId="2a52680766648390" providerId="LiveId" clId="{AEA818C6-59A2-48AF-B0EE-C56ADACACE63}" dt="2023-04-23T19:41:39.675" v="1065" actId="1076"/>
          <ac:spMkLst>
            <pc:docMk/>
            <pc:sldMk cId="3034645245" sldId="268"/>
            <ac:spMk id="3" creationId="{1746A32C-E6C7-B507-A1E4-348EC391BF98}"/>
          </ac:spMkLst>
        </pc:spChg>
        <pc:spChg chg="mod">
          <ac:chgData name="Mayur Rane" userId="2a52680766648390" providerId="LiveId" clId="{AEA818C6-59A2-48AF-B0EE-C56ADACACE63}" dt="2023-04-23T19:41:43.753" v="1066" actId="1076"/>
          <ac:spMkLst>
            <pc:docMk/>
            <pc:sldMk cId="3034645245" sldId="268"/>
            <ac:spMk id="4" creationId="{BD49E2F2-ED4F-0238-2E01-4F687771951D}"/>
          </ac:spMkLst>
        </pc:spChg>
        <pc:picChg chg="add mod">
          <ac:chgData name="Mayur Rane" userId="2a52680766648390" providerId="LiveId" clId="{AEA818C6-59A2-48AF-B0EE-C56ADACACE63}" dt="2023-04-23T19:41:44.415" v="1067" actId="1076"/>
          <ac:picMkLst>
            <pc:docMk/>
            <pc:sldMk cId="3034645245" sldId="268"/>
            <ac:picMk id="5" creationId="{358940BB-1514-EA99-160A-4FE3D10E60EE}"/>
          </ac:picMkLst>
        </pc:picChg>
      </pc:sldChg>
      <pc:sldChg chg="addSp delSp modSp new mod">
        <pc:chgData name="Mayur Rane" userId="2a52680766648390" providerId="LiveId" clId="{AEA818C6-59A2-48AF-B0EE-C56ADACACE63}" dt="2023-04-23T17:19:07.883" v="741" actId="1076"/>
        <pc:sldMkLst>
          <pc:docMk/>
          <pc:sldMk cId="2763793994" sldId="269"/>
        </pc:sldMkLst>
        <pc:spChg chg="del">
          <ac:chgData name="Mayur Rane" userId="2a52680766648390" providerId="LiveId" clId="{AEA818C6-59A2-48AF-B0EE-C56ADACACE63}" dt="2023-04-21T02:14:45.168" v="463" actId="478"/>
          <ac:spMkLst>
            <pc:docMk/>
            <pc:sldMk cId="2763793994" sldId="269"/>
            <ac:spMk id="2" creationId="{D5E19F58-BF90-7C6B-2B1C-BB2C51ED8F5C}"/>
          </ac:spMkLst>
        </pc:spChg>
        <pc:spChg chg="del mod">
          <ac:chgData name="Mayur Rane" userId="2a52680766648390" providerId="LiveId" clId="{AEA818C6-59A2-48AF-B0EE-C56ADACACE63}" dt="2023-04-21T02:15:13.009" v="472" actId="478"/>
          <ac:spMkLst>
            <pc:docMk/>
            <pc:sldMk cId="2763793994" sldId="269"/>
            <ac:spMk id="3" creationId="{0CE9F10D-8C5E-64FD-EE83-2CF1E44F3B63}"/>
          </ac:spMkLst>
        </pc:spChg>
        <pc:spChg chg="mod">
          <ac:chgData name="Mayur Rane" userId="2a52680766648390" providerId="LiveId" clId="{AEA818C6-59A2-48AF-B0EE-C56ADACACE63}" dt="2023-04-23T17:19:07.883" v="741" actId="1076"/>
          <ac:spMkLst>
            <pc:docMk/>
            <pc:sldMk cId="2763793994" sldId="269"/>
            <ac:spMk id="4" creationId="{786A415F-D524-2875-385D-8BA0E3708A1C}"/>
          </ac:spMkLst>
        </pc:spChg>
        <pc:picChg chg="add mod">
          <ac:chgData name="Mayur Rane" userId="2a52680766648390" providerId="LiveId" clId="{AEA818C6-59A2-48AF-B0EE-C56ADACACE63}" dt="2023-04-23T17:18:54.993" v="739" actId="1076"/>
          <ac:picMkLst>
            <pc:docMk/>
            <pc:sldMk cId="2763793994" sldId="269"/>
            <ac:picMk id="5" creationId="{9CCDB467-B1A6-024E-8EAD-5AC1306F56FD}"/>
          </ac:picMkLst>
        </pc:picChg>
        <pc:picChg chg="add mod">
          <ac:chgData name="Mayur Rane" userId="2a52680766648390" providerId="LiveId" clId="{AEA818C6-59A2-48AF-B0EE-C56ADACACE63}" dt="2023-04-23T17:19:00.253" v="740" actId="1076"/>
          <ac:picMkLst>
            <pc:docMk/>
            <pc:sldMk cId="2763793994" sldId="269"/>
            <ac:picMk id="6" creationId="{BABB9130-5C7F-6349-E639-37A5771DABFF}"/>
          </ac:picMkLst>
        </pc:picChg>
      </pc:sldChg>
      <pc:sldChg chg="addSp delSp modSp add mod">
        <pc:chgData name="Mayur Rane" userId="2a52680766648390" providerId="LiveId" clId="{AEA818C6-59A2-48AF-B0EE-C56ADACACE63}" dt="2023-04-23T17:18:41.336" v="737" actId="1076"/>
        <pc:sldMkLst>
          <pc:docMk/>
          <pc:sldMk cId="4152770502" sldId="270"/>
        </pc:sldMkLst>
        <pc:spChg chg="mod">
          <ac:chgData name="Mayur Rane" userId="2a52680766648390" providerId="LiveId" clId="{AEA818C6-59A2-48AF-B0EE-C56ADACACE63}" dt="2023-04-23T17:18:41.336" v="737" actId="1076"/>
          <ac:spMkLst>
            <pc:docMk/>
            <pc:sldMk cId="4152770502" sldId="270"/>
            <ac:spMk id="4" creationId="{786A415F-D524-2875-385D-8BA0E3708A1C}"/>
          </ac:spMkLst>
        </pc:spChg>
        <pc:picChg chg="add del mod">
          <ac:chgData name="Mayur Rane" userId="2a52680766648390" providerId="LiveId" clId="{AEA818C6-59A2-48AF-B0EE-C56ADACACE63}" dt="2023-04-21T02:19:19.120" v="524" actId="478"/>
          <ac:picMkLst>
            <pc:docMk/>
            <pc:sldMk cId="4152770502" sldId="270"/>
            <ac:picMk id="2" creationId="{6F0AB0DE-466E-5EE1-9E41-3BCB350E00D9}"/>
          </ac:picMkLst>
        </pc:picChg>
        <pc:picChg chg="add mod">
          <ac:chgData name="Mayur Rane" userId="2a52680766648390" providerId="LiveId" clId="{AEA818C6-59A2-48AF-B0EE-C56ADACACE63}" dt="2023-04-23T17:18:34.373" v="735" actId="1076"/>
          <ac:picMkLst>
            <pc:docMk/>
            <pc:sldMk cId="4152770502" sldId="270"/>
            <ac:picMk id="3" creationId="{BC4FABEB-4BD3-9B8C-05CD-B365763B4090}"/>
          </ac:picMkLst>
        </pc:picChg>
        <pc:picChg chg="del">
          <ac:chgData name="Mayur Rane" userId="2a52680766648390" providerId="LiveId" clId="{AEA818C6-59A2-48AF-B0EE-C56ADACACE63}" dt="2023-04-21T02:18:46.430" v="516" actId="478"/>
          <ac:picMkLst>
            <pc:docMk/>
            <pc:sldMk cId="4152770502" sldId="270"/>
            <ac:picMk id="5" creationId="{9CCDB467-B1A6-024E-8EAD-5AC1306F56FD}"/>
          </ac:picMkLst>
        </pc:picChg>
        <pc:picChg chg="del">
          <ac:chgData name="Mayur Rane" userId="2a52680766648390" providerId="LiveId" clId="{AEA818C6-59A2-48AF-B0EE-C56ADACACE63}" dt="2023-04-21T02:19:33.848" v="528" actId="478"/>
          <ac:picMkLst>
            <pc:docMk/>
            <pc:sldMk cId="4152770502" sldId="270"/>
            <ac:picMk id="6" creationId="{BABB9130-5C7F-6349-E639-37A5771DABFF}"/>
          </ac:picMkLst>
        </pc:picChg>
        <pc:picChg chg="add mod">
          <ac:chgData name="Mayur Rane" userId="2a52680766648390" providerId="LiveId" clId="{AEA818C6-59A2-48AF-B0EE-C56ADACACE63}" dt="2023-04-23T17:18:37.477" v="736" actId="1076"/>
          <ac:picMkLst>
            <pc:docMk/>
            <pc:sldMk cId="4152770502" sldId="270"/>
            <ac:picMk id="7" creationId="{CF7981CF-F0A5-1EDC-8F67-BCA95DCA298F}"/>
          </ac:picMkLst>
        </pc:picChg>
      </pc:sldChg>
      <pc:sldChg chg="addSp delSp modSp add mod">
        <pc:chgData name="Mayur Rane" userId="2a52680766648390" providerId="LiveId" clId="{AEA818C6-59A2-48AF-B0EE-C56ADACACE63}" dt="2023-04-23T17:20:11.613" v="748" actId="1076"/>
        <pc:sldMkLst>
          <pc:docMk/>
          <pc:sldMk cId="2319573449" sldId="271"/>
        </pc:sldMkLst>
        <pc:spChg chg="mod">
          <ac:chgData name="Mayur Rane" userId="2a52680766648390" providerId="LiveId" clId="{AEA818C6-59A2-48AF-B0EE-C56ADACACE63}" dt="2023-04-23T17:19:34.752" v="745" actId="1076"/>
          <ac:spMkLst>
            <pc:docMk/>
            <pc:sldMk cId="2319573449" sldId="271"/>
            <ac:spMk id="4" creationId="{786A415F-D524-2875-385D-8BA0E3708A1C}"/>
          </ac:spMkLst>
        </pc:spChg>
        <pc:picChg chg="add mod">
          <ac:chgData name="Mayur Rane" userId="2a52680766648390" providerId="LiveId" clId="{AEA818C6-59A2-48AF-B0EE-C56ADACACE63}" dt="2023-04-23T17:20:07.851" v="747" actId="1076"/>
          <ac:picMkLst>
            <pc:docMk/>
            <pc:sldMk cId="2319573449" sldId="271"/>
            <ac:picMk id="2" creationId="{652EFB06-31C4-C79E-1DA4-29D848FDC796}"/>
          </ac:picMkLst>
        </pc:picChg>
        <pc:picChg chg="del">
          <ac:chgData name="Mayur Rane" userId="2a52680766648390" providerId="LiveId" clId="{AEA818C6-59A2-48AF-B0EE-C56ADACACE63}" dt="2023-04-21T02:24:42.616" v="579" actId="478"/>
          <ac:picMkLst>
            <pc:docMk/>
            <pc:sldMk cId="2319573449" sldId="271"/>
            <ac:picMk id="3" creationId="{BC4FABEB-4BD3-9B8C-05CD-B365763B4090}"/>
          </ac:picMkLst>
        </pc:picChg>
        <pc:picChg chg="add del mod">
          <ac:chgData name="Mayur Rane" userId="2a52680766648390" providerId="LiveId" clId="{AEA818C6-59A2-48AF-B0EE-C56ADACACE63}" dt="2023-04-21T23:11:37.607" v="619" actId="478"/>
          <ac:picMkLst>
            <pc:docMk/>
            <pc:sldMk cId="2319573449" sldId="271"/>
            <ac:picMk id="5" creationId="{65B1D84B-F67C-217B-5F9D-14823E0A1C80}"/>
          </ac:picMkLst>
        </pc:picChg>
        <pc:picChg chg="add mod">
          <ac:chgData name="Mayur Rane" userId="2a52680766648390" providerId="LiveId" clId="{AEA818C6-59A2-48AF-B0EE-C56ADACACE63}" dt="2023-04-23T17:20:11.613" v="748" actId="1076"/>
          <ac:picMkLst>
            <pc:docMk/>
            <pc:sldMk cId="2319573449" sldId="271"/>
            <ac:picMk id="6" creationId="{3AA038FF-1761-0688-1213-DFEC5C0C838E}"/>
          </ac:picMkLst>
        </pc:picChg>
        <pc:picChg chg="del mod">
          <ac:chgData name="Mayur Rane" userId="2a52680766648390" providerId="LiveId" clId="{AEA818C6-59A2-48AF-B0EE-C56ADACACE63}" dt="2023-04-21T02:25:19.437" v="589" actId="478"/>
          <ac:picMkLst>
            <pc:docMk/>
            <pc:sldMk cId="2319573449" sldId="271"/>
            <ac:picMk id="7" creationId="{CF7981CF-F0A5-1EDC-8F67-BCA95DCA298F}"/>
          </ac:picMkLst>
        </pc:picChg>
      </pc:sldChg>
      <pc:sldChg chg="addSp delSp modSp new add del mod">
        <pc:chgData name="Mayur Rane" userId="2a52680766648390" providerId="LiveId" clId="{AEA818C6-59A2-48AF-B0EE-C56ADACACE63}" dt="2023-04-23T17:30:36.152" v="759" actId="1076"/>
        <pc:sldMkLst>
          <pc:docMk/>
          <pc:sldMk cId="2081843730" sldId="272"/>
        </pc:sldMkLst>
        <pc:spChg chg="mod">
          <ac:chgData name="Mayur Rane" userId="2a52680766648390" providerId="LiveId" clId="{AEA818C6-59A2-48AF-B0EE-C56ADACACE63}" dt="2023-04-22T00:39:10.837" v="654" actId="1076"/>
          <ac:spMkLst>
            <pc:docMk/>
            <pc:sldMk cId="2081843730" sldId="272"/>
            <ac:spMk id="2" creationId="{F5F3174C-891F-F9AE-88EE-498AC3164EA8}"/>
          </ac:spMkLst>
        </pc:spChg>
        <pc:spChg chg="del">
          <ac:chgData name="Mayur Rane" userId="2a52680766648390" providerId="LiveId" clId="{AEA818C6-59A2-48AF-B0EE-C56ADACACE63}" dt="2023-04-22T00:39:03.067" v="652" actId="478"/>
          <ac:spMkLst>
            <pc:docMk/>
            <pc:sldMk cId="2081843730" sldId="272"/>
            <ac:spMk id="3" creationId="{FE63398A-3E27-C65E-06E7-5EC92CAEB880}"/>
          </ac:spMkLst>
        </pc:spChg>
        <pc:picChg chg="add mod">
          <ac:chgData name="Mayur Rane" userId="2a52680766648390" providerId="LiveId" clId="{AEA818C6-59A2-48AF-B0EE-C56ADACACE63}" dt="2023-04-23T17:30:36.152" v="759" actId="1076"/>
          <ac:picMkLst>
            <pc:docMk/>
            <pc:sldMk cId="2081843730" sldId="272"/>
            <ac:picMk id="4" creationId="{1F1C3884-F050-1487-402F-198719C71AC6}"/>
          </ac:picMkLst>
        </pc:picChg>
      </pc:sldChg>
      <pc:sldChg chg="new del">
        <pc:chgData name="Mayur Rane" userId="2a52680766648390" providerId="LiveId" clId="{AEA818C6-59A2-48AF-B0EE-C56ADACACE63}" dt="2023-04-22T00:38:30.144" v="646" actId="47"/>
        <pc:sldMkLst>
          <pc:docMk/>
          <pc:sldMk cId="4184359793" sldId="272"/>
        </pc:sldMkLst>
      </pc:sldChg>
      <pc:sldChg chg="modSp add del mod">
        <pc:chgData name="Mayur Rane" userId="2a52680766648390" providerId="LiveId" clId="{AEA818C6-59A2-48AF-B0EE-C56ADACACE63}" dt="2023-04-22T00:40:56.421" v="666" actId="47"/>
        <pc:sldMkLst>
          <pc:docMk/>
          <pc:sldMk cId="435507051" sldId="273"/>
        </pc:sldMkLst>
        <pc:spChg chg="mod">
          <ac:chgData name="Mayur Rane" userId="2a52680766648390" providerId="LiveId" clId="{AEA818C6-59A2-48AF-B0EE-C56ADACACE63}" dt="2023-04-22T00:40:26.325" v="659" actId="27636"/>
          <ac:spMkLst>
            <pc:docMk/>
            <pc:sldMk cId="435507051" sldId="273"/>
            <ac:spMk id="2" creationId="{2B77726A-8E24-0AFB-4107-5926CFBBDE13}"/>
          </ac:spMkLst>
        </pc:spChg>
      </pc:sldChg>
      <pc:sldChg chg="addSp modSp add mod ord">
        <pc:chgData name="Mayur Rane" userId="2a52680766648390" providerId="LiveId" clId="{AEA818C6-59A2-48AF-B0EE-C56ADACACE63}" dt="2023-04-23T19:57:29.410" v="1075" actId="20578"/>
        <pc:sldMkLst>
          <pc:docMk/>
          <pc:sldMk cId="1006363377" sldId="273"/>
        </pc:sldMkLst>
        <pc:spChg chg="mod">
          <ac:chgData name="Mayur Rane" userId="2a52680766648390" providerId="LiveId" clId="{AEA818C6-59A2-48AF-B0EE-C56ADACACE63}" dt="2023-04-22T00:42:39.381" v="671" actId="27636"/>
          <ac:spMkLst>
            <pc:docMk/>
            <pc:sldMk cId="1006363377" sldId="273"/>
            <ac:spMk id="2" creationId="{2B77726A-8E24-0AFB-4107-5926CFBBDE13}"/>
          </ac:spMkLst>
        </pc:spChg>
        <pc:spChg chg="add mod">
          <ac:chgData name="Mayur Rane" userId="2a52680766648390" providerId="LiveId" clId="{AEA818C6-59A2-48AF-B0EE-C56ADACACE63}" dt="2023-04-23T19:15:04.717" v="975" actId="113"/>
          <ac:spMkLst>
            <pc:docMk/>
            <pc:sldMk cId="1006363377" sldId="273"/>
            <ac:spMk id="4" creationId="{3153C3FF-855D-3C56-B934-8F8BEE816D47}"/>
          </ac:spMkLst>
        </pc:spChg>
        <pc:picChg chg="mod">
          <ac:chgData name="Mayur Rane" userId="2a52680766648390" providerId="LiveId" clId="{AEA818C6-59A2-48AF-B0EE-C56ADACACE63}" dt="2023-04-23T17:29:18.294" v="755" actId="1076"/>
          <ac:picMkLst>
            <pc:docMk/>
            <pc:sldMk cId="1006363377" sldId="273"/>
            <ac:picMk id="14338" creationId="{DC0F0482-E030-9727-61D9-F6F714F92D28}"/>
          </ac:picMkLst>
        </pc:picChg>
      </pc:sldChg>
      <pc:sldChg chg="modSp add del mod">
        <pc:chgData name="Mayur Rane" userId="2a52680766648390" providerId="LiveId" clId="{AEA818C6-59A2-48AF-B0EE-C56ADACACE63}" dt="2023-04-22T00:40:58.891" v="667" actId="47"/>
        <pc:sldMkLst>
          <pc:docMk/>
          <pc:sldMk cId="606698856" sldId="274"/>
        </pc:sldMkLst>
        <pc:spChg chg="mod">
          <ac:chgData name="Mayur Rane" userId="2a52680766648390" providerId="LiveId" clId="{AEA818C6-59A2-48AF-B0EE-C56ADACACE63}" dt="2023-04-22T00:40:32.720" v="661" actId="27636"/>
          <ac:spMkLst>
            <pc:docMk/>
            <pc:sldMk cId="606698856" sldId="274"/>
            <ac:spMk id="2" creationId="{2B77726A-8E24-0AFB-4107-5926CFBBDE13}"/>
          </ac:spMkLst>
        </pc:spChg>
      </pc:sldChg>
      <pc:sldChg chg="addSp modSp add mod">
        <pc:chgData name="Mayur Rane" userId="2a52680766648390" providerId="LiveId" clId="{AEA818C6-59A2-48AF-B0EE-C56ADACACE63}" dt="2023-04-23T19:13:28.807" v="972" actId="108"/>
        <pc:sldMkLst>
          <pc:docMk/>
          <pc:sldMk cId="1668040118" sldId="274"/>
        </pc:sldMkLst>
        <pc:spChg chg="mod">
          <ac:chgData name="Mayur Rane" userId="2a52680766648390" providerId="LiveId" clId="{AEA818C6-59A2-48AF-B0EE-C56ADACACE63}" dt="2023-04-22T00:44:14.550" v="688" actId="1076"/>
          <ac:spMkLst>
            <pc:docMk/>
            <pc:sldMk cId="1668040118" sldId="274"/>
            <ac:spMk id="2" creationId="{2B77726A-8E24-0AFB-4107-5926CFBBDE13}"/>
          </ac:spMkLst>
        </pc:spChg>
        <pc:spChg chg="add mod">
          <ac:chgData name="Mayur Rane" userId="2a52680766648390" providerId="LiveId" clId="{AEA818C6-59A2-48AF-B0EE-C56ADACACE63}" dt="2023-04-23T19:13:28.807" v="972" actId="108"/>
          <ac:spMkLst>
            <pc:docMk/>
            <pc:sldMk cId="1668040118" sldId="274"/>
            <ac:spMk id="4" creationId="{78E7742D-57B4-CB36-5E35-41052703A8D3}"/>
          </ac:spMkLst>
        </pc:spChg>
        <pc:picChg chg="mod">
          <ac:chgData name="Mayur Rane" userId="2a52680766648390" providerId="LiveId" clId="{AEA818C6-59A2-48AF-B0EE-C56ADACACE63}" dt="2023-04-23T19:01:17.135" v="762" actId="1076"/>
          <ac:picMkLst>
            <pc:docMk/>
            <pc:sldMk cId="1668040118" sldId="274"/>
            <ac:picMk id="16386" creationId="{372C9ED0-A705-396E-1FE7-A13EC082F871}"/>
          </ac:picMkLst>
        </pc:picChg>
      </pc:sldChg>
      <pc:sldChg chg="modSp add mod">
        <pc:chgData name="Mayur Rane" userId="2a52680766648390" providerId="LiveId" clId="{AEA818C6-59A2-48AF-B0EE-C56ADACACE63}" dt="2023-04-22T00:46:42.591" v="693" actId="1076"/>
        <pc:sldMkLst>
          <pc:docMk/>
          <pc:sldMk cId="4059480638" sldId="275"/>
        </pc:sldMkLst>
        <pc:spChg chg="mod">
          <ac:chgData name="Mayur Rane" userId="2a52680766648390" providerId="LiveId" clId="{AEA818C6-59A2-48AF-B0EE-C56ADACACE63}" dt="2023-04-22T00:42:54.007" v="675" actId="27636"/>
          <ac:spMkLst>
            <pc:docMk/>
            <pc:sldMk cId="4059480638" sldId="275"/>
            <ac:spMk id="2" creationId="{2B77726A-8E24-0AFB-4107-5926CFBBDE13}"/>
          </ac:spMkLst>
        </pc:spChg>
        <pc:picChg chg="mod">
          <ac:chgData name="Mayur Rane" userId="2a52680766648390" providerId="LiveId" clId="{AEA818C6-59A2-48AF-B0EE-C56ADACACE63}" dt="2023-04-22T00:46:42.591" v="693" actId="1076"/>
          <ac:picMkLst>
            <pc:docMk/>
            <pc:sldMk cId="4059480638" sldId="275"/>
            <ac:picMk id="17410" creationId="{B5A738F0-DAAE-3227-E80A-32A665281347}"/>
          </ac:picMkLst>
        </pc:picChg>
      </pc:sldChg>
      <pc:sldChg chg="modSp add del mod">
        <pc:chgData name="Mayur Rane" userId="2a52680766648390" providerId="LiveId" clId="{AEA818C6-59A2-48AF-B0EE-C56ADACACE63}" dt="2023-04-22T00:43:11.306" v="678" actId="47"/>
        <pc:sldMkLst>
          <pc:docMk/>
          <pc:sldMk cId="932021645" sldId="276"/>
        </pc:sldMkLst>
        <pc:spChg chg="mod">
          <ac:chgData name="Mayur Rane" userId="2a52680766648390" providerId="LiveId" clId="{AEA818C6-59A2-48AF-B0EE-C56ADACACE63}" dt="2023-04-22T00:43:02.979" v="677" actId="27636"/>
          <ac:spMkLst>
            <pc:docMk/>
            <pc:sldMk cId="932021645" sldId="276"/>
            <ac:spMk id="2" creationId="{2B77726A-8E24-0AFB-4107-5926CFBBDE13}"/>
          </ac:spMkLst>
        </pc:spChg>
      </pc:sldChg>
      <pc:sldChg chg="addSp delSp modSp add mod ord">
        <pc:chgData name="Mayur Rane" userId="2a52680766648390" providerId="LiveId" clId="{AEA818C6-59A2-48AF-B0EE-C56ADACACE63}" dt="2023-04-23T20:25:34.625" v="1300" actId="20577"/>
        <pc:sldMkLst>
          <pc:docMk/>
          <pc:sldMk cId="1843639250" sldId="276"/>
        </pc:sldMkLst>
        <pc:spChg chg="mod">
          <ac:chgData name="Mayur Rane" userId="2a52680766648390" providerId="LiveId" clId="{AEA818C6-59A2-48AF-B0EE-C56ADACACE63}" dt="2023-04-23T20:19:40.460" v="1114" actId="1076"/>
          <ac:spMkLst>
            <pc:docMk/>
            <pc:sldMk cId="1843639250" sldId="276"/>
            <ac:spMk id="2" creationId="{2B77726A-8E24-0AFB-4107-5926CFBBDE13}"/>
          </ac:spMkLst>
        </pc:spChg>
        <pc:spChg chg="add mod">
          <ac:chgData name="Mayur Rane" userId="2a52680766648390" providerId="LiveId" clId="{AEA818C6-59A2-48AF-B0EE-C56ADACACE63}" dt="2023-04-23T20:25:34.625" v="1300" actId="20577"/>
          <ac:spMkLst>
            <pc:docMk/>
            <pc:sldMk cId="1843639250" sldId="276"/>
            <ac:spMk id="4" creationId="{5C3F0285-7C32-DF3E-1795-EC3CE5BF79EC}"/>
          </ac:spMkLst>
        </pc:spChg>
        <pc:picChg chg="add del mod">
          <ac:chgData name="Mayur Rane" userId="2a52680766648390" providerId="LiveId" clId="{AEA818C6-59A2-48AF-B0EE-C56ADACACE63}" dt="2023-04-23T20:19:11.837" v="1110" actId="21"/>
          <ac:picMkLst>
            <pc:docMk/>
            <pc:sldMk cId="1843639250" sldId="276"/>
            <ac:picMk id="3" creationId="{35522D4B-355C-FDBB-91CF-31AD1BA9EBE2}"/>
          </ac:picMkLst>
        </pc:picChg>
        <pc:picChg chg="mod">
          <ac:chgData name="Mayur Rane" userId="2a52680766648390" providerId="LiveId" clId="{AEA818C6-59A2-48AF-B0EE-C56ADACACE63}" dt="2023-04-23T20:21:03.053" v="1115" actId="14100"/>
          <ac:picMkLst>
            <pc:docMk/>
            <pc:sldMk cId="1843639250" sldId="276"/>
            <ac:picMk id="18434" creationId="{4FDB1A7D-3F1E-6A24-D312-E336759D32CB}"/>
          </ac:picMkLst>
        </pc:picChg>
      </pc:sldChg>
      <pc:sldChg chg="addSp delSp modSp add mod">
        <pc:chgData name="Mayur Rane" userId="2a52680766648390" providerId="LiveId" clId="{AEA818C6-59A2-48AF-B0EE-C56ADACACE63}" dt="2023-04-23T20:19:17.037" v="1112" actId="1076"/>
        <pc:sldMkLst>
          <pc:docMk/>
          <pc:sldMk cId="1817478061" sldId="277"/>
        </pc:sldMkLst>
        <pc:spChg chg="mod">
          <ac:chgData name="Mayur Rane" userId="2a52680766648390" providerId="LiveId" clId="{AEA818C6-59A2-48AF-B0EE-C56ADACACE63}" dt="2023-04-22T00:43:34.504" v="682" actId="27636"/>
          <ac:spMkLst>
            <pc:docMk/>
            <pc:sldMk cId="1817478061" sldId="277"/>
            <ac:spMk id="2" creationId="{2B77726A-8E24-0AFB-4107-5926CFBBDE13}"/>
          </ac:spMkLst>
        </pc:spChg>
        <pc:picChg chg="add mod">
          <ac:chgData name="Mayur Rane" userId="2a52680766648390" providerId="LiveId" clId="{AEA818C6-59A2-48AF-B0EE-C56ADACACE63}" dt="2023-04-23T20:19:17.037" v="1112" actId="1076"/>
          <ac:picMkLst>
            <pc:docMk/>
            <pc:sldMk cId="1817478061" sldId="277"/>
            <ac:picMk id="3" creationId="{D662D638-B5D5-DF21-C927-31E0D5C8E458}"/>
          </ac:picMkLst>
        </pc:picChg>
        <pc:picChg chg="del mod">
          <ac:chgData name="Mayur Rane" userId="2a52680766648390" providerId="LiveId" clId="{AEA818C6-59A2-48AF-B0EE-C56ADACACE63}" dt="2023-04-23T20:00:20.270" v="1078" actId="21"/>
          <ac:picMkLst>
            <pc:docMk/>
            <pc:sldMk cId="1817478061" sldId="277"/>
            <ac:picMk id="5" creationId="{DCCB3881-4AB8-0413-BCFE-C5B9581CAA1F}"/>
          </ac:picMkLst>
        </pc:picChg>
      </pc:sldChg>
      <pc:sldChg chg="modSp add mod">
        <pc:chgData name="Mayur Rane" userId="2a52680766648390" providerId="LiveId" clId="{AEA818C6-59A2-48AF-B0EE-C56ADACACE63}" dt="2023-04-22T00:43:39.215" v="684" actId="27636"/>
        <pc:sldMkLst>
          <pc:docMk/>
          <pc:sldMk cId="3592506964" sldId="278"/>
        </pc:sldMkLst>
        <pc:spChg chg="mod">
          <ac:chgData name="Mayur Rane" userId="2a52680766648390" providerId="LiveId" clId="{AEA818C6-59A2-48AF-B0EE-C56ADACACE63}" dt="2023-04-22T00:43:39.215" v="684" actId="27636"/>
          <ac:spMkLst>
            <pc:docMk/>
            <pc:sldMk cId="3592506964" sldId="278"/>
            <ac:spMk id="2" creationId="{2B77726A-8E24-0AFB-4107-5926CFBBDE13}"/>
          </ac:spMkLst>
        </pc:spChg>
      </pc:sldChg>
      <pc:sldChg chg="add del">
        <pc:chgData name="Mayur Rane" userId="2a52680766648390" providerId="LiveId" clId="{AEA818C6-59A2-48AF-B0EE-C56ADACACE63}" dt="2023-04-22T00:53:21.939" v="704" actId="47"/>
        <pc:sldMkLst>
          <pc:docMk/>
          <pc:sldMk cId="252979239" sldId="279"/>
        </pc:sldMkLst>
      </pc:sldChg>
      <pc:sldChg chg="add del">
        <pc:chgData name="Mayur Rane" userId="2a52680766648390" providerId="LiveId" clId="{AEA818C6-59A2-48AF-B0EE-C56ADACACE63}" dt="2023-04-22T00:55:19.280" v="706" actId="47"/>
        <pc:sldMkLst>
          <pc:docMk/>
          <pc:sldMk cId="851816691" sldId="279"/>
        </pc:sldMkLst>
      </pc:sldChg>
      <pc:sldChg chg="add del">
        <pc:chgData name="Mayur Rane" userId="2a52680766648390" providerId="LiveId" clId="{AEA818C6-59A2-48AF-B0EE-C56ADACACE63}" dt="2023-04-23T19:14:20.282" v="974" actId="47"/>
        <pc:sldMkLst>
          <pc:docMk/>
          <pc:sldMk cId="1738893770" sldId="279"/>
        </pc:sldMkLst>
      </pc:sldChg>
      <pc:sldChg chg="add del">
        <pc:chgData name="Mayur Rane" userId="2a52680766648390" providerId="LiveId" clId="{AEA818C6-59A2-48AF-B0EE-C56ADACACE63}" dt="2023-04-22T00:49:03.122" v="698"/>
        <pc:sldMkLst>
          <pc:docMk/>
          <pc:sldMk cId="1860453216" sldId="279"/>
        </pc:sldMkLst>
      </pc:sldChg>
      <pc:sldChg chg="new del">
        <pc:chgData name="Mayur Rane" userId="2a52680766648390" providerId="LiveId" clId="{AEA818C6-59A2-48AF-B0EE-C56ADACACE63}" dt="2023-04-23T17:26:25.966" v="751" actId="47"/>
        <pc:sldMkLst>
          <pc:docMk/>
          <pc:sldMk cId="4219328697" sldId="279"/>
        </pc:sldMkLst>
      </pc:sldChg>
      <pc:sldChg chg="add del">
        <pc:chgData name="Mayur Rane" userId="2a52680766648390" providerId="LiveId" clId="{AEA818C6-59A2-48AF-B0EE-C56ADACACE63}" dt="2023-04-22T00:53:12.194" v="703"/>
        <pc:sldMkLst>
          <pc:docMk/>
          <pc:sldMk cId="1647980081" sldId="280"/>
        </pc:sldMkLst>
      </pc:sldChg>
      <pc:sldChg chg="del">
        <pc:chgData name="Mayur Rane" userId="2a52680766648390" providerId="LiveId" clId="{AEA818C6-59A2-48AF-B0EE-C56ADACACE63}" dt="2023-04-23T20:51:01.641" v="1339"/>
        <pc:sldMkLst>
          <pc:docMk/>
          <pc:sldMk cId="2429060945" sldId="467"/>
        </pc:sldMkLst>
      </pc:sldChg>
      <pc:sldMasterChg chg="addSp modSp mod addSldLayout delSldLayout modSldLayout">
        <pc:chgData name="Mayur Rane" userId="2a52680766648390" providerId="LiveId" clId="{AEA818C6-59A2-48AF-B0EE-C56ADACACE63}" dt="2023-04-23T17:17:48.227" v="732"/>
        <pc:sldMasterMkLst>
          <pc:docMk/>
          <pc:sldMasterMk cId="0" sldId="2147483665"/>
        </pc:sldMasterMkLst>
        <pc:picChg chg="add mod">
          <ac:chgData name="Mayur Rane" userId="2a52680766648390" providerId="LiveId" clId="{AEA818C6-59A2-48AF-B0EE-C56ADACACE63}" dt="2023-04-23T17:15:48.750" v="719" actId="962"/>
          <ac:picMkLst>
            <pc:docMk/>
            <pc:sldMasterMk cId="0" sldId="2147483665"/>
            <ac:picMk id="3" creationId="{3525176C-E1AB-865E-6F7F-CB243789E610}"/>
          </ac:picMkLst>
        </pc:picChg>
        <pc:sldLayoutChg chg="addSp modSp">
          <pc:chgData name="Mayur Rane" userId="2a52680766648390" providerId="LiveId" clId="{AEA818C6-59A2-48AF-B0EE-C56ADACACE63}" dt="2023-04-23T17:17:48.227" v="732"/>
          <pc:sldLayoutMkLst>
            <pc:docMk/>
            <pc:sldMasterMk cId="0" sldId="2147483665"/>
            <pc:sldLayoutMk cId="0" sldId="2147483655"/>
          </pc:sldLayoutMkLst>
          <pc:picChg chg="add mod">
            <ac:chgData name="Mayur Rane" userId="2a52680766648390" providerId="LiveId" clId="{AEA818C6-59A2-48AF-B0EE-C56ADACACE63}" dt="2023-04-23T17:17:48.227" v="732"/>
            <ac:picMkLst>
              <pc:docMk/>
              <pc:sldMasterMk cId="0" sldId="2147483665"/>
              <pc:sldLayoutMk cId="0" sldId="2147483655"/>
              <ac:picMk id="2" creationId="{615090CE-E606-5E5D-11EC-55D0EA6294DA}"/>
            </ac:picMkLst>
          </pc:picChg>
        </pc:sldLayoutChg>
        <pc:sldLayoutChg chg="new del mod replId">
          <pc:chgData name="Mayur Rane" userId="2a52680766648390" providerId="LiveId" clId="{AEA818C6-59A2-48AF-B0EE-C56ADACACE63}" dt="2023-04-23T17:14:38.361" v="708" actId="11236"/>
          <pc:sldLayoutMkLst>
            <pc:docMk/>
            <pc:sldMasterMk cId="0" sldId="2147483665"/>
            <pc:sldLayoutMk cId="3119730611" sldId="2147483668"/>
          </pc:sldLayoutMkLst>
        </pc:sldLayoutChg>
      </pc:sldMasterChg>
      <pc:sldMasterChg chg="addSp modSp delSldLayout modSldLayout">
        <pc:chgData name="Mayur Rane" userId="2a52680766648390" providerId="LiveId" clId="{AEA818C6-59A2-48AF-B0EE-C56ADACACE63}" dt="2023-04-23T17:17:42.321" v="731"/>
        <pc:sldMasterMkLst>
          <pc:docMk/>
          <pc:sldMasterMk cId="0" sldId="2147483666"/>
        </pc:sldMasterMkLst>
        <pc:picChg chg="add mod">
          <ac:chgData name="Mayur Rane" userId="2a52680766648390" providerId="LiveId" clId="{AEA818C6-59A2-48AF-B0EE-C56ADACACE63}" dt="2023-04-23T17:17:42.321" v="731"/>
          <ac:picMkLst>
            <pc:docMk/>
            <pc:sldMasterMk cId="0" sldId="2147483666"/>
            <ac:picMk id="2" creationId="{243725F2-5C3D-A65B-35AC-290EEEE45BA7}"/>
          </ac:picMkLst>
        </pc:picChg>
        <pc:sldLayoutChg chg="addSp modSp mod">
          <pc:chgData name="Mayur Rane" userId="2a52680766648390" providerId="LiveId" clId="{AEA818C6-59A2-48AF-B0EE-C56ADACACE63}" dt="2023-04-23T17:16:57.319" v="725" actId="14100"/>
          <pc:sldLayoutMkLst>
            <pc:docMk/>
            <pc:sldMasterMk cId="0" sldId="2147483666"/>
            <pc:sldLayoutMk cId="0" sldId="2147483659"/>
          </pc:sldLayoutMkLst>
          <pc:picChg chg="add mod">
            <ac:chgData name="Mayur Rane" userId="2a52680766648390" providerId="LiveId" clId="{AEA818C6-59A2-48AF-B0EE-C56ADACACE63}" dt="2023-04-23T17:16:57.319" v="725" actId="14100"/>
            <ac:picMkLst>
              <pc:docMk/>
              <pc:sldMasterMk cId="0" sldId="2147483666"/>
              <pc:sldLayoutMk cId="0" sldId="2147483659"/>
              <ac:picMk id="3" creationId="{96E886A0-1674-5101-506A-15180AB73DC0}"/>
            </ac:picMkLst>
          </pc:picChg>
        </pc:sldLayoutChg>
        <pc:sldLayoutChg chg="addSp modSp">
          <pc:chgData name="Mayur Rane" userId="2a52680766648390" providerId="LiveId" clId="{AEA818C6-59A2-48AF-B0EE-C56ADACACE63}" dt="2023-04-23T17:17:10.942" v="726"/>
          <pc:sldLayoutMkLst>
            <pc:docMk/>
            <pc:sldMasterMk cId="0" sldId="2147483666"/>
            <pc:sldLayoutMk cId="0" sldId="2147483660"/>
          </pc:sldLayoutMkLst>
          <pc:picChg chg="add mod">
            <ac:chgData name="Mayur Rane" userId="2a52680766648390" providerId="LiveId" clId="{AEA818C6-59A2-48AF-B0EE-C56ADACACE63}" dt="2023-04-23T17:17:10.942" v="726"/>
            <ac:picMkLst>
              <pc:docMk/>
              <pc:sldMasterMk cId="0" sldId="2147483666"/>
              <pc:sldLayoutMk cId="0" sldId="2147483660"/>
              <ac:picMk id="2" creationId="{4368E741-3792-EF4B-B538-911BDDF6FA7F}"/>
            </ac:picMkLst>
          </pc:picChg>
        </pc:sldLayoutChg>
        <pc:sldLayoutChg chg="addSp modSp">
          <pc:chgData name="Mayur Rane" userId="2a52680766648390" providerId="LiveId" clId="{AEA818C6-59A2-48AF-B0EE-C56ADACACE63}" dt="2023-04-23T17:17:24.175" v="727"/>
          <pc:sldLayoutMkLst>
            <pc:docMk/>
            <pc:sldMasterMk cId="0" sldId="2147483666"/>
            <pc:sldLayoutMk cId="0" sldId="2147483661"/>
          </pc:sldLayoutMkLst>
          <pc:picChg chg="add mod">
            <ac:chgData name="Mayur Rane" userId="2a52680766648390" providerId="LiveId" clId="{AEA818C6-59A2-48AF-B0EE-C56ADACACE63}" dt="2023-04-23T17:17:24.175" v="727"/>
            <ac:picMkLst>
              <pc:docMk/>
              <pc:sldMasterMk cId="0" sldId="2147483666"/>
              <pc:sldLayoutMk cId="0" sldId="2147483661"/>
              <ac:picMk id="2" creationId="{09301337-70DF-10BC-13CD-EC4714DAB25A}"/>
            </ac:picMkLst>
          </pc:picChg>
        </pc:sldLayoutChg>
        <pc:sldLayoutChg chg="addSp modSp">
          <pc:chgData name="Mayur Rane" userId="2a52680766648390" providerId="LiveId" clId="{AEA818C6-59A2-48AF-B0EE-C56ADACACE63}" dt="2023-04-23T17:17:29.225" v="728"/>
          <pc:sldLayoutMkLst>
            <pc:docMk/>
            <pc:sldMasterMk cId="0" sldId="2147483666"/>
            <pc:sldLayoutMk cId="0" sldId="2147483662"/>
          </pc:sldLayoutMkLst>
          <pc:picChg chg="add mod">
            <ac:chgData name="Mayur Rane" userId="2a52680766648390" providerId="LiveId" clId="{AEA818C6-59A2-48AF-B0EE-C56ADACACE63}" dt="2023-04-23T17:17:29.225" v="728"/>
            <ac:picMkLst>
              <pc:docMk/>
              <pc:sldMasterMk cId="0" sldId="2147483666"/>
              <pc:sldLayoutMk cId="0" sldId="2147483662"/>
              <ac:picMk id="2" creationId="{39E15125-9313-CDFF-2333-8AA43A8ADFDE}"/>
            </ac:picMkLst>
          </pc:picChg>
        </pc:sldLayoutChg>
        <pc:sldLayoutChg chg="addSp modSp">
          <pc:chgData name="Mayur Rane" userId="2a52680766648390" providerId="LiveId" clId="{AEA818C6-59A2-48AF-B0EE-C56ADACACE63}" dt="2023-04-23T17:17:35.124" v="729"/>
          <pc:sldLayoutMkLst>
            <pc:docMk/>
            <pc:sldMasterMk cId="0" sldId="2147483666"/>
            <pc:sldLayoutMk cId="0" sldId="2147483663"/>
          </pc:sldLayoutMkLst>
          <pc:picChg chg="add mod">
            <ac:chgData name="Mayur Rane" userId="2a52680766648390" providerId="LiveId" clId="{AEA818C6-59A2-48AF-B0EE-C56ADACACE63}" dt="2023-04-23T17:17:35.124" v="729"/>
            <ac:picMkLst>
              <pc:docMk/>
              <pc:sldMasterMk cId="0" sldId="2147483666"/>
              <pc:sldLayoutMk cId="0" sldId="2147483663"/>
              <ac:picMk id="2" creationId="{08473644-ACB9-CE23-3EEA-FFA9E251DBDA}"/>
            </ac:picMkLst>
          </pc:picChg>
        </pc:sldLayoutChg>
        <pc:sldLayoutChg chg="addSp modSp">
          <pc:chgData name="Mayur Rane" userId="2a52680766648390" providerId="LiveId" clId="{AEA818C6-59A2-48AF-B0EE-C56ADACACE63}" dt="2023-04-23T17:17:38.029" v="730"/>
          <pc:sldLayoutMkLst>
            <pc:docMk/>
            <pc:sldMasterMk cId="0" sldId="2147483666"/>
            <pc:sldLayoutMk cId="0" sldId="2147483664"/>
          </pc:sldLayoutMkLst>
          <pc:picChg chg="add mod">
            <ac:chgData name="Mayur Rane" userId="2a52680766648390" providerId="LiveId" clId="{AEA818C6-59A2-48AF-B0EE-C56ADACACE63}" dt="2023-04-23T17:17:38.029" v="730"/>
            <ac:picMkLst>
              <pc:docMk/>
              <pc:sldMasterMk cId="0" sldId="2147483666"/>
              <pc:sldLayoutMk cId="0" sldId="2147483664"/>
              <ac:picMk id="2" creationId="{7E08EF28-3269-7C56-6BEE-F5C38E701827}"/>
            </ac:picMkLst>
          </pc:picChg>
        </pc:sldLayoutChg>
        <pc:sldLayoutChg chg="del">
          <pc:chgData name="Mayur Rane" userId="2a52680766648390" providerId="LiveId" clId="{AEA818C6-59A2-48AF-B0EE-C56ADACACE63}" dt="2023-04-22T00:40:58.891" v="667" actId="47"/>
          <pc:sldLayoutMkLst>
            <pc:docMk/>
            <pc:sldMasterMk cId="0" sldId="2147483666"/>
            <pc:sldLayoutMk cId="2728042346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SLIDES_API197432180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SLIDES_API197432180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SLIDES_API19743218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SLIDES_API19743218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SLIDES_API197432180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SLIDES_API197432180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SLIDES_API197432180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SLIDES_API197432180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4dd98ba4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54dd98ba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9088" y="385763"/>
            <a:ext cx="3425825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418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7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SLIDES_API1974321806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SLIDES_API1974321806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6E886A0-1674-5101-506A-15180AB73D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3558" y="4426300"/>
            <a:ext cx="1794100" cy="63051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368E741-3792-EF4B-B538-911BDDF6F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3558" y="4426300"/>
            <a:ext cx="1794100" cy="63051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71" name="Google Shape;71;p16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2" name="Google Shape;72;p16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C2C2C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301337-70DF-10BC-13CD-EC4714DAB2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558" y="4426300"/>
            <a:ext cx="1794100" cy="63051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9E15125-9313-CDFF-2333-8AA43A8ADF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3558" y="4426300"/>
            <a:ext cx="1794100" cy="63051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8473644-ACB9-CE23-3EEA-FFA9E251DB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558" y="4426300"/>
            <a:ext cx="1794100" cy="63051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E08EF28-3269-7C56-6BEE-F5C38E701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558" y="4426300"/>
            <a:ext cx="1794100" cy="6305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EBED-E64F-9ACF-D35A-8D9482CA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E1E84-43CB-E6D6-EFCB-31CE41D9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3209-4556-4A30-9E78-63E782DE697D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1914F-56EB-6E64-E131-177BA6D7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1B4F9-CC59-5D1C-A4B6-084643E7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801F-68CD-41FD-86D4-B852BE5B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24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5090CE-E606-5E5D-11EC-55D0EA629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558" y="4426300"/>
            <a:ext cx="1794100" cy="6305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3" name="Picture 2" descr="Logo, company name">
            <a:extLst>
              <a:ext uri="{FF2B5EF4-FFF2-40B4-BE49-F238E27FC236}">
                <a16:creationId xmlns:a16="http://schemas.microsoft.com/office/drawing/2014/main" id="{3525176C-E1AB-865E-6F7F-CB243789E6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651820" y="4282845"/>
            <a:ext cx="1369338" cy="76074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43725F2-5C3D-A65B-35AC-290EEEE45BA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3558" y="4426300"/>
            <a:ext cx="1794100" cy="63051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712073" y="218292"/>
            <a:ext cx="6602548" cy="1482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Inter" panose="020B0604020202020204" charset="0"/>
                <a:ea typeface="Inter" panose="020B0604020202020204" charset="0"/>
              </a:rPr>
              <a:t>Lead Scoring Case Study using Logistic Regression</a:t>
            </a:r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1"/>
          </p:nvPr>
        </p:nvSpPr>
        <p:spPr>
          <a:xfrm>
            <a:off x="4515954" y="2571750"/>
            <a:ext cx="4045200" cy="12351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>
                <a:latin typeface="Inter" panose="020B0604020202020204" charset="0"/>
                <a:ea typeface="Inter" panose="020B0604020202020204" charset="0"/>
                <a:cs typeface="Calibri" panose="020F0502020204030204" pitchFamily="34" charset="0"/>
              </a:rPr>
              <a:t>Group 9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>
                <a:latin typeface="Inter" panose="020B0604020202020204" charset="0"/>
                <a:ea typeface="Inter" panose="020B0604020202020204" charset="0"/>
                <a:cs typeface="Calibri" panose="020F0502020204030204" pitchFamily="34" charset="0"/>
              </a:rPr>
              <a:t>Mayur Rane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 err="1">
                <a:latin typeface="Inter" panose="020B0604020202020204" charset="0"/>
                <a:ea typeface="Inter" panose="020B0604020202020204" charset="0"/>
                <a:cs typeface="Calibri" panose="020F0502020204030204" pitchFamily="34" charset="0"/>
              </a:rPr>
              <a:t>Raviteja</a:t>
            </a:r>
            <a:r>
              <a:rPr lang="en-US" sz="1200" b="1" dirty="0">
                <a:latin typeface="Inter" panose="020B0604020202020204" charset="0"/>
                <a:ea typeface="Inter" panose="020B0604020202020204" charset="0"/>
                <a:cs typeface="Calibri" panose="020F0502020204030204" pitchFamily="34" charset="0"/>
              </a:rPr>
              <a:t> Reddy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>
                <a:latin typeface="Inter" panose="020B0604020202020204" charset="0"/>
                <a:ea typeface="Inter" panose="020B0604020202020204" charset="0"/>
                <a:cs typeface="Calibri" panose="020F0502020204030204" pitchFamily="34" charset="0"/>
              </a:rPr>
              <a:t>Devika Ramakrishna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>
                <a:latin typeface="Inter" panose="020B0604020202020204" charset="0"/>
                <a:ea typeface="Inter" panose="020B0604020202020204" charset="0"/>
                <a:cs typeface="Calibri" panose="020F0502020204030204" pitchFamily="34" charset="0"/>
              </a:rPr>
              <a:t>Swati </a:t>
            </a:r>
            <a:r>
              <a:rPr lang="en-US" sz="1200" b="1" dirty="0" err="1">
                <a:latin typeface="Inter" panose="020B0604020202020204" charset="0"/>
                <a:ea typeface="Inter" panose="020B0604020202020204" charset="0"/>
                <a:cs typeface="Calibri" panose="020F0502020204030204" pitchFamily="34" charset="0"/>
              </a:rPr>
              <a:t>Patke</a:t>
            </a:r>
            <a:endParaRPr lang="en-US" sz="1200" b="1" dirty="0">
              <a:latin typeface="Inter" panose="020B0604020202020204" charset="0"/>
              <a:ea typeface="Inter" panose="020B0604020202020204" charset="0"/>
              <a:cs typeface="Calibri" panose="020F050202020403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>
                <a:latin typeface="Inter" panose="020B0604020202020204" charset="0"/>
                <a:ea typeface="Inter" panose="020B0604020202020204" charset="0"/>
                <a:cs typeface="Calibri" panose="020F0502020204030204" pitchFamily="34" charset="0"/>
              </a:rPr>
              <a:t>Santhosh </a:t>
            </a:r>
            <a:r>
              <a:rPr lang="en-US" sz="1200" b="1" dirty="0" err="1">
                <a:latin typeface="Inter" panose="020B0604020202020204" charset="0"/>
                <a:ea typeface="Inter" panose="020B0604020202020204" charset="0"/>
                <a:cs typeface="Calibri" panose="020F0502020204030204" pitchFamily="34" charset="0"/>
              </a:rPr>
              <a:t>Rajasingaram</a:t>
            </a:r>
            <a:endParaRPr lang="en-US" sz="1200" b="1" dirty="0">
              <a:latin typeface="Inter" panose="020B0604020202020204" charset="0"/>
              <a:ea typeface="Inter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man is standing infront of a graph of percentage">
            <a:extLst>
              <a:ext uri="{FF2B5EF4-FFF2-40B4-BE49-F238E27FC236}">
                <a16:creationId xmlns:a16="http://schemas.microsoft.com/office/drawing/2014/main" id="{18BDF6B1-340E-0103-1772-EEC3FEE46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43" y="1700592"/>
            <a:ext cx="4199711" cy="27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49E437-A14D-43A3-3852-1F1E800E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266" y="302652"/>
            <a:ext cx="5046000" cy="726900"/>
          </a:xfrm>
        </p:spPr>
        <p:txBody>
          <a:bodyPr/>
          <a:lstStyle/>
          <a:p>
            <a:r>
              <a:rPr lang="en-US" sz="2000" dirty="0"/>
              <a:t>Brief about our data and Cleaning/Imputation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B7E0720-001C-57F8-15E7-7A2E547D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632" y="1225495"/>
            <a:ext cx="3622828" cy="20251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Total columns at initial = 37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Columns such as ‘City’, ‘Country’, ’Prospect Id’, ’Lead number’ are eliminated as there serve no enhancement in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Eliminating all the ‘Asymmetric’ like features as these contain more than 50% of null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Reducing the data by removing all the rows which contain the ‘Select’ values in columns such as ‘Specialization’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Imbalance Ratio (convert_0/convert_1) = 0.96</a:t>
            </a:r>
          </a:p>
        </p:txBody>
      </p:sp>
    </p:spTree>
    <p:extLst>
      <p:ext uri="{BB962C8B-B14F-4D97-AF65-F5344CB8AC3E}">
        <p14:creationId xmlns:p14="http://schemas.microsoft.com/office/powerpoint/2010/main" val="92275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AEB7D7-42BD-1773-D331-DDE4C7DCA58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6A32C-E6C7-B507-A1E4-348EC391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18" y="501416"/>
            <a:ext cx="3296730" cy="726900"/>
          </a:xfrm>
        </p:spPr>
        <p:txBody>
          <a:bodyPr/>
          <a:lstStyle/>
          <a:p>
            <a:r>
              <a:rPr lang="en-US" dirty="0"/>
              <a:t>Let’s look at some independent variables:</a:t>
            </a:r>
            <a:br>
              <a:rPr lang="en-US" dirty="0"/>
            </a:br>
            <a:r>
              <a:rPr lang="en-US" dirty="0"/>
              <a:t>Correlation Matrix 	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9E2F2-ED4F-0238-2E01-4F6877719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900" y="1492613"/>
            <a:ext cx="3605100" cy="20305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1) Total visits &amp; Page views per visit column are correlated.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2) To avoid multi-collinearity, we should have either of these columns in our model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8940BB-1514-EA99-160A-4FE3D10E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54" y="501416"/>
            <a:ext cx="3833841" cy="3383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464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86A415F-D524-2875-385D-8BA0E3708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7315" y="252421"/>
            <a:ext cx="3094892" cy="453044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indent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Do Not Email &amp; Do Not 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Almost 99% of customers do not like to be called or receive emails about the course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Total Visits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median for converted and non-converted leads are same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People who visit the website have equal chances (50-50) of applying and not applying for the course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DB467-B1A6-024E-8EAD-5AC1306F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2" y="252421"/>
            <a:ext cx="4039466" cy="2004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ABB9130-5C7F-6349-E639-37A5771D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2" y="2571750"/>
            <a:ext cx="4039466" cy="2114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379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86A415F-D524-2875-385D-8BA0E3708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2822" y="136178"/>
            <a:ext cx="3094892" cy="4423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indent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Total Time Spent on Website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People spending more time on website have more chances of enrolling for / selecting a course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People who spend less time on the website didn't opt for any courses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Page Views per Visit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Median for converted and unconverted leads is the same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Nothing can be said specifically for lead conversion from Page Views Per Visit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FABEB-4BD3-9B8C-05CD-B365763B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" y="136178"/>
            <a:ext cx="4075977" cy="2106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7981CF-F0A5-1EDC-8F67-BCA95DCA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" y="2571750"/>
            <a:ext cx="4103391" cy="2092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277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86A415F-D524-2875-385D-8BA0E3708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2144" y="184623"/>
            <a:ext cx="3094892" cy="46127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indent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Specialization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Most of the specializations have around 45-50% conversion rate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Occupation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Professionals and Unemployed people generate maximum leads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Conversion rate for Working Professionals is very high and for Unemployed is also around 40%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52EFB06-31C4-C79E-1DA4-29D848FD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0" y="95437"/>
            <a:ext cx="4816444" cy="2315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AA038FF-1761-0688-1213-DFEC5C0C8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0" y="2571750"/>
            <a:ext cx="4816444" cy="2471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957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174C-891F-F9AE-88EE-498AC316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33" y="362941"/>
            <a:ext cx="7679700" cy="72690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Model Summary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C3884-F050-1487-402F-198719C7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96" y="1037143"/>
            <a:ext cx="6349850" cy="3743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184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726A-8E24-0AFB-4107-5926CFBB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89" y="187170"/>
            <a:ext cx="7999835" cy="5262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C0F0482-E030-9727-61D9-F6F714F92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9" y="784800"/>
            <a:ext cx="3932924" cy="3874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53C3FF-855D-3C56-B934-8F8BEE816D47}"/>
              </a:ext>
            </a:extLst>
          </p:cNvPr>
          <p:cNvSpPr txBox="1"/>
          <p:nvPr/>
        </p:nvSpPr>
        <p:spPr>
          <a:xfrm>
            <a:off x="4572000" y="1287217"/>
            <a:ext cx="408331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172A"/>
                </a:solidFill>
                <a:effectLst/>
                <a:latin typeface="ui-sans-serif"/>
              </a:rPr>
              <a:t>The </a:t>
            </a:r>
            <a:r>
              <a:rPr lang="en-US" b="1" i="0" dirty="0">
                <a:solidFill>
                  <a:srgbClr val="0F172A"/>
                </a:solidFill>
                <a:effectLst/>
                <a:latin typeface="ui-sans-serif"/>
              </a:rPr>
              <a:t>ROC (Receiver Operating Characteristic) </a:t>
            </a:r>
            <a:r>
              <a:rPr lang="en-US" b="0" i="0" dirty="0">
                <a:solidFill>
                  <a:srgbClr val="0F172A"/>
                </a:solidFill>
                <a:effectLst/>
                <a:latin typeface="ui-sans-serif"/>
              </a:rPr>
              <a:t>curve is a graphical representation used to evaluate the performance of a binary classifier, such as logistic regression, in terms of its sensitivity (true positive rate) and specificity (1 - false positive rate) across various decision thresholds.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726A-8E24-0AFB-4107-5926CFBB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1" y="448428"/>
            <a:ext cx="7999835" cy="5262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Accuracy, Sensitivity &amp; Specificity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72C9ED0-A705-396E-1FE7-A13EC08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1" y="1099639"/>
            <a:ext cx="4172281" cy="2843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7742D-57B4-CB36-5E35-41052703A8D3}"/>
                  </a:ext>
                </a:extLst>
              </p:cNvPr>
              <p:cNvSpPr txBox="1"/>
              <p:nvPr/>
            </p:nvSpPr>
            <p:spPr>
              <a:xfrm>
                <a:off x="4503678" y="974726"/>
                <a:ext cx="4572000" cy="3571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F172A"/>
                    </a:solidFill>
                    <a:latin typeface="ui-sans-serif"/>
                  </a:rPr>
                  <a:t>Accuracy</a:t>
                </a:r>
                <a:r>
                  <a:rPr lang="en-US" sz="1300" dirty="0">
                    <a:solidFill>
                      <a:srgbClr val="0F172A"/>
                    </a:solidFill>
                    <a:latin typeface="ui-sans-serif"/>
                  </a:rPr>
                  <a:t> is the proportion of correctly classified instances out of the total instances in the dataset. </a:t>
                </a:r>
              </a:p>
              <a:p>
                <a:pPr algn="ctr"/>
                <a:r>
                  <a:rPr lang="en-US" sz="1300" b="1" dirty="0">
                    <a:solidFill>
                      <a:srgbClr val="0F172A"/>
                    </a:solidFill>
                    <a:latin typeface="ui-sans-serif"/>
                  </a:rPr>
                  <a:t> </a:t>
                </a:r>
                <a:r>
                  <a:rPr lang="en-US" sz="1300" b="1" dirty="0">
                    <a:solidFill>
                      <a:srgbClr val="0F172A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𝐓𝐍</m:t>
                        </m:r>
                      </m:num>
                      <m:den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𝐓𝐍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𝐅𝐏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𝐅𝐍</m:t>
                        </m:r>
                      </m:den>
                    </m:f>
                  </m:oMath>
                </a14:m>
                <a:endParaRPr lang="en-US" sz="1600" b="1" dirty="0">
                  <a:solidFill>
                    <a:srgbClr val="0F172A"/>
                  </a:solidFill>
                  <a:latin typeface="Cambria Math" panose="02040503050406030204" pitchFamily="18" charset="0"/>
                </a:endParaRPr>
              </a:p>
              <a:p>
                <a:endParaRPr lang="en-US" b="1" dirty="0">
                  <a:solidFill>
                    <a:srgbClr val="0F172A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b="1" i="0" dirty="0">
                  <a:solidFill>
                    <a:srgbClr val="0F172A"/>
                  </a:solidFill>
                  <a:effectLst/>
                  <a:latin typeface="ui-sans-serif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b="1" i="0" dirty="0">
                    <a:solidFill>
                      <a:srgbClr val="0F172A"/>
                    </a:solidFill>
                    <a:effectLst/>
                    <a:latin typeface="ui-sans-serif"/>
                  </a:rPr>
                  <a:t>Sensitivity </a:t>
                </a:r>
                <a:r>
                  <a:rPr lang="en-US" sz="1300" b="0" i="0" dirty="0">
                    <a:solidFill>
                      <a:srgbClr val="0F172A"/>
                    </a:solidFill>
                    <a:effectLst/>
                    <a:latin typeface="ui-sans-serif"/>
                  </a:rPr>
                  <a:t>measures the proportion of actual positive instances that are correctly identified by the model.</a:t>
                </a:r>
              </a:p>
              <a:p>
                <a:pPr algn="ctr"/>
                <a:r>
                  <a:rPr lang="en-US" b="1" i="1" dirty="0">
                    <a:solidFill>
                      <a:srgbClr val="0F172A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300" b="1" dirty="0">
                    <a:solidFill>
                      <a:srgbClr val="0F172A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Sensitivity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𝐓𝐏</m:t>
                        </m:r>
                      </m:num>
                      <m:den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𝐅𝐍</m:t>
                        </m:r>
                      </m:den>
                    </m:f>
                  </m:oMath>
                </a14:m>
                <a:endParaRPr lang="en-US" sz="1600" b="1" dirty="0">
                  <a:solidFill>
                    <a:srgbClr val="0F172A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0F172A"/>
                  </a:solidFill>
                  <a:latin typeface="ui-sans-serif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b="0" i="0" dirty="0">
                  <a:solidFill>
                    <a:srgbClr val="0F172A"/>
                  </a:solidFill>
                  <a:effectLst/>
                  <a:latin typeface="ui-sans-serif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b="1" i="0" dirty="0">
                    <a:solidFill>
                      <a:srgbClr val="0F172A"/>
                    </a:solidFill>
                    <a:effectLst/>
                    <a:latin typeface="ui-sans-serif"/>
                  </a:rPr>
                  <a:t>Specificity</a:t>
                </a:r>
                <a:r>
                  <a:rPr lang="en-US" sz="1300" b="0" i="0" dirty="0">
                    <a:solidFill>
                      <a:srgbClr val="0F172A"/>
                    </a:solidFill>
                    <a:effectLst/>
                    <a:latin typeface="ui-sans-serif"/>
                  </a:rPr>
                  <a:t> measures the proportion of actual negative instances that are correctly identified by the model. </a:t>
                </a:r>
              </a:p>
              <a:p>
                <a:pPr algn="ctr"/>
                <a:r>
                  <a:rPr lang="en-US" sz="1200" dirty="0">
                    <a:solidFill>
                      <a:srgbClr val="0F172A"/>
                    </a:solidFill>
                    <a:latin typeface="ui-sans-serif"/>
                  </a:rPr>
                  <a:t> </a:t>
                </a:r>
                <a:r>
                  <a:rPr lang="en-US" sz="1300" b="1" dirty="0">
                    <a:solidFill>
                      <a:srgbClr val="0F172A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𝐓𝐍</m:t>
                        </m:r>
                      </m:num>
                      <m:den>
                        <m:r>
                          <a:rPr lang="en-US" sz="1600" b="1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𝐓𝐍</m:t>
                        </m:r>
                        <m:r>
                          <a:rPr lang="en-US" sz="1600" b="1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>
                            <a:solidFill>
                              <a:srgbClr val="0F172A"/>
                            </a:solidFill>
                            <a:latin typeface="Cambria Math" panose="02040503050406030204" pitchFamily="18" charset="0"/>
                          </a:rPr>
                          <m:t>𝐅𝐏</m:t>
                        </m:r>
                      </m:den>
                    </m:f>
                  </m:oMath>
                </a14:m>
                <a:endParaRPr lang="en-US" sz="1600" b="1" dirty="0">
                  <a:solidFill>
                    <a:srgbClr val="0F172A"/>
                  </a:solidFill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300" dirty="0"/>
              </a:p>
              <a:p>
                <a:endParaRPr lang="en-US" sz="13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7742D-57B4-CB36-5E35-41052703A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678" y="974726"/>
                <a:ext cx="4572000" cy="3571940"/>
              </a:xfrm>
              <a:prstGeom prst="rect">
                <a:avLst/>
              </a:prstGeom>
              <a:blipFill>
                <a:blip r:embed="rId3"/>
                <a:stretch>
                  <a:fillRect l="-133" t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040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726A-8E24-0AFB-4107-5926CFBB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89" y="187170"/>
            <a:ext cx="7999835" cy="5262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Metrics – Precision &amp; Recall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5A738F0-DAAE-3227-E80A-32A665281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9" y="985103"/>
            <a:ext cx="4299433" cy="3052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948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726A-8E24-0AFB-4107-5926CFBB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92" y="101759"/>
            <a:ext cx="7999835" cy="5262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Importance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FDB1A7D-3F1E-6A24-D312-E336759D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2" y="748637"/>
            <a:ext cx="6248494" cy="3685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3F0285-7C32-DF3E-1795-EC3CE5BF79EC}"/>
              </a:ext>
            </a:extLst>
          </p:cNvPr>
          <p:cNvSpPr txBox="1"/>
          <p:nvPr/>
        </p:nvSpPr>
        <p:spPr>
          <a:xfrm>
            <a:off x="7219741" y="1060101"/>
            <a:ext cx="1622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Identifying the most important features helps in predicting the outcome variable and improve model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84363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Regression: An Overview</a:t>
            </a:r>
            <a:endParaRPr dirty="0"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32175" y="1647525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tx1"/>
                </a:solidFill>
              </a:rPr>
              <a:t>An overview of logistic regression, a statistical technique used to model the probability of a certain outcome based on one or more predictor variables.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Logistic Regression is a supervised classification model.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It allows you to make predictions from labelled data, if the target (output) variable is categorical.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726A-8E24-0AFB-4107-5926CFBB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89" y="187170"/>
            <a:ext cx="7999835" cy="5262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Top 3 Features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2D638-B5D5-DF21-C927-31E0D5C8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9" y="983533"/>
            <a:ext cx="7293285" cy="2375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747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726A-8E24-0AFB-4107-5926CFBB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89" y="187170"/>
            <a:ext cx="7999835" cy="5262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1944D-D9D1-8FBC-99BB-27E964C98EF0}"/>
              </a:ext>
            </a:extLst>
          </p:cNvPr>
          <p:cNvSpPr txBox="1"/>
          <p:nvPr/>
        </p:nvSpPr>
        <p:spPr>
          <a:xfrm>
            <a:off x="516099" y="1429129"/>
            <a:ext cx="811180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1) The sales team of the X-Education company should focus on the leads having “Lead origin - lead add form”, “Occupation - Working Professional”, and “Lead source - </a:t>
            </a:r>
            <a:r>
              <a:rPr lang="en-IN" sz="1200" dirty="0" err="1">
                <a:latin typeface="Arial" panose="020B0604020202020204" pitchFamily="34" charset="0"/>
                <a:cs typeface="Arial" panose="020B0604020202020204" pitchFamily="34" charset="0"/>
              </a:rPr>
              <a:t>Wellingak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website”</a:t>
            </a:r>
          </a:p>
          <a:p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2) Sales Team of the company should focus more on Hot Leads (who are identified as customers having lead score greater than 35 </a:t>
            </a:r>
          </a:p>
          <a:p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3) Other important variables like city, specialization, and occupation can potentially explain Conversion better. Hence, it is mandatory to make the customers provide this information, </a:t>
            </a:r>
          </a:p>
          <a:p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4) We have a high recall score compared to the precision score. Hence this model has the ability to adjust to the company’s requirements in the coming future</a:t>
            </a:r>
          </a:p>
        </p:txBody>
      </p:sp>
    </p:spTree>
    <p:extLst>
      <p:ext uri="{BB962C8B-B14F-4D97-AF65-F5344CB8AC3E}">
        <p14:creationId xmlns:p14="http://schemas.microsoft.com/office/powerpoint/2010/main" val="359250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 and attention 🙂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 vs. Linear Regression </a:t>
            </a:r>
            <a:endParaRPr dirty="0"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4722075" y="1969198"/>
            <a:ext cx="35898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Logistic regression used to model the probability of a certain outcome based on predictor variables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Linear regression used to model the relationship between a continuous outcome variable and predictor variables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D7942-0AD0-4953-849E-3B5CB3925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14" y="1151645"/>
            <a:ext cx="3916486" cy="24361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Logistic Function and Model Estimation</a:t>
            </a:r>
            <a:endParaRPr dirty="0"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The logistic function, or sigmoid function, is used to model the probability of the outcome variable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The logistic regression model estimates coefficients of predictor variables that maximize the likelihood of the observed data.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2987F-7A1B-6E92-AB2D-31894420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022" y="1268604"/>
            <a:ext cx="4912118" cy="28839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relationship between predictor variables and the outcome variable is linear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Observations are independent of each other</a:t>
            </a:r>
            <a:endParaRPr dirty="0"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 of Logistic Regression</a:t>
            </a:r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 multicollinearity among predictor variables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7925144" y="212976"/>
            <a:ext cx="812597" cy="216932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398"/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320923" y="113610"/>
            <a:ext cx="3923057" cy="39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84" rIns="0" bIns="0" anchor="t" anchorCtr="0">
            <a:noAutofit/>
          </a:bodyPr>
          <a:lstStyle/>
          <a:p>
            <a:pPr marL="12685"/>
            <a:r>
              <a:rPr lang="en-US" altLang="en-US" sz="2397">
                <a:solidFill>
                  <a:srgbClr val="FFFFFF"/>
                </a:solidFill>
                <a:sym typeface="+mn-ea"/>
              </a:rPr>
              <a:t>Logistic Regression</a:t>
            </a:r>
            <a:endParaRPr lang="en-US" altLang="en-US" sz="2397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Google Shape;232;p29"/>
              <p:cNvSpPr txBox="1"/>
              <p:nvPr/>
            </p:nvSpPr>
            <p:spPr>
              <a:xfrm>
                <a:off x="320924" y="734875"/>
                <a:ext cx="8863183" cy="43259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312" tIns="91312" rIns="91312" bIns="91312" anchor="t" anchorCtr="0">
                <a:noAutofit/>
              </a:bodyPr>
              <a:lstStyle/>
              <a:p>
                <a:pPr marL="285407" indent="-285407">
                  <a:lnSpc>
                    <a:spcPct val="75000"/>
                  </a:lnSpc>
                  <a:spcBef>
                    <a:spcPts val="1199"/>
                  </a:spcBef>
                  <a:spcAft>
                    <a:spcPts val="1199"/>
                  </a:spcAft>
                  <a:buFont typeface="Arial" panose="02080604020202020204" pitchFamily="34" charset="0"/>
                  <a:buChar char="•"/>
                </a:pPr>
                <a:r>
                  <a:rPr lang="en-US" sz="1398" dirty="0"/>
                  <a:t>This is the sigmoid curve equation : </a:t>
                </a:r>
              </a:p>
              <a:p>
                <a:pPr algn="ctr">
                  <a:lnSpc>
                    <a:spcPct val="75000"/>
                  </a:lnSpc>
                  <a:spcBef>
                    <a:spcPts val="1199"/>
                  </a:spcBef>
                  <a:spcAft>
                    <a:spcPts val="1199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98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𝒚</m:t>
                      </m:r>
                      <m:r>
                        <a:rPr lang="en-US" sz="1398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 = </m:t>
                      </m:r>
                      <m:f>
                        <m:fPr>
                          <m:ctrlPr>
                            <a:rPr lang="en-US" sz="1398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1398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398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𝟏</m:t>
                          </m:r>
                          <m:r>
                            <a:rPr lang="en-US" sz="1398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en-US" sz="1398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sz="1398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1398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398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98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1398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1398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sz="1398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98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1398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398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𝒙</m:t>
                              </m:r>
                              <m:r>
                                <a:rPr lang="en-US" sz="1398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98" b="1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285407" indent="-285407">
                  <a:lnSpc>
                    <a:spcPct val="75000"/>
                  </a:lnSpc>
                  <a:spcBef>
                    <a:spcPts val="1199"/>
                  </a:spcBef>
                  <a:spcAft>
                    <a:spcPts val="1199"/>
                  </a:spcAft>
                  <a:buFont typeface="Arial" panose="02080604020202020204" pitchFamily="34" charset="0"/>
                  <a:buChar char="•"/>
                </a:pPr>
                <a:r>
                  <a:rPr lang="" altLang="en-US" sz="1398" dirty="0"/>
                  <a:t>B</a:t>
                </a:r>
                <a:r>
                  <a:rPr lang="en-US" sz="1398" dirty="0"/>
                  <a:t>y varying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𝜷</m:t>
                        </m:r>
                      </m:e>
                      <m:sub>
                        <m: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" altLang="en-US" sz="1398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𝜷</m:t>
                        </m:r>
                      </m:e>
                      <m:sub>
                        <m: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398" dirty="0"/>
                  <a:t>, you get different sigmoid curves.</a:t>
                </a:r>
                <a:r>
                  <a:rPr lang="" altLang="en-US" sz="1398" dirty="0"/>
                  <a:t> B</a:t>
                </a:r>
                <a:r>
                  <a:rPr lang="en-US" sz="1398" dirty="0" err="1"/>
                  <a:t>ased</a:t>
                </a:r>
                <a:r>
                  <a:rPr lang="en-US" sz="1398" dirty="0"/>
                  <a:t> on some function that you have to minimize or maximize; you will get the best fit sigmoid curve.</a:t>
                </a:r>
              </a:p>
              <a:p>
                <a:pPr marL="285407" indent="-285407">
                  <a:lnSpc>
                    <a:spcPct val="75000"/>
                  </a:lnSpc>
                  <a:spcBef>
                    <a:spcPts val="1199"/>
                  </a:spcBef>
                  <a:spcAft>
                    <a:spcPts val="1199"/>
                  </a:spcAft>
                  <a:buFont typeface="Arial" panose="02080604020202020204" pitchFamily="34" charset="0"/>
                  <a:buChar char="•"/>
                </a:pPr>
                <a:r>
                  <a:rPr lang="en-US" sz="1398" dirty="0"/>
                  <a:t>So, the best fitting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𝜷</m:t>
                        </m:r>
                      </m:e>
                      <m:sub>
                        <m: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en-US" sz="1398" dirty="0">
                    <a:sym typeface="+mn-e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𝜷</m:t>
                        </m:r>
                      </m:e>
                      <m:sub>
                        <m:r>
                          <a:rPr lang="en-US" sz="1398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𝟏</m:t>
                        </m:r>
                      </m:sub>
                    </m:sSub>
                    <m:r>
                      <a:rPr lang="en-US" sz="1398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 </m:t>
                    </m:r>
                  </m:oMath>
                </a14:m>
                <a:r>
                  <a:rPr lang="en-US" sz="1398" dirty="0"/>
                  <a:t>will be the one which maximizes the product:</a:t>
                </a:r>
              </a:p>
              <a:p>
                <a:pPr>
                  <a:lnSpc>
                    <a:spcPct val="75000"/>
                  </a:lnSpc>
                  <a:spcBef>
                    <a:spcPts val="1199"/>
                  </a:spcBef>
                  <a:spcAft>
                    <a:spcPts val="1199"/>
                  </a:spcAft>
                </a:pPr>
                <a:r>
                  <a:rPr lang="" altLang="en-US" sz="1398" dirty="0"/>
                  <a:t>	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" altLang="en-US" sz="1398" dirty="0">
                    <a:latin typeface="DejaVu Math TeX Gyre" panose="02000503000000000000" charset="0"/>
                    <a:cs typeface="DejaVu Math TeX Gyre" panose="02000503000000000000" charset="0"/>
                  </a:rPr>
                  <a:t>)</a:t>
                </a:r>
                <a:r>
                  <a:rPr lang="en-US" altLang="en-US" sz="1398" dirty="0">
                    <a:sym typeface="+mn-ea"/>
                  </a:rPr>
                  <a:t>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1398" dirty="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)</a:t>
                </a:r>
                <a:r>
                  <a:rPr lang="en-US" altLang="en-US" sz="1398" dirty="0">
                    <a:sym typeface="+mn-ea"/>
                  </a:rPr>
                  <a:t>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1398" dirty="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)</a:t>
                </a:r>
                <a:r>
                  <a:rPr lang="en-US" altLang="en-US" sz="1398" dirty="0">
                    <a:sym typeface="+mn-ea"/>
                  </a:rPr>
                  <a:t>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1398" dirty="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)</a:t>
                </a:r>
                <a:r>
                  <a:rPr lang="en-US" altLang="en-US" sz="1398" dirty="0">
                    <a:sym typeface="+mn-ea"/>
                  </a:rPr>
                  <a:t>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en-US" sz="1398" dirty="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)</a:t>
                </a:r>
                <a:r>
                  <a:rPr lang="" altLang="en-US" sz="1398" dirty="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" altLang="en-US" sz="1398" dirty="0">
                    <a:latin typeface="DejaVu Math TeX Gyre" panose="02000503000000000000" charset="0"/>
                    <a:cs typeface="DejaVu Math TeX Gyre" panose="02000503000000000000" charset="0"/>
                  </a:rPr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" altLang="en-US" sz="1398" dirty="0">
                    <a:latin typeface="DejaVu Math TeX Gyre" panose="02000503000000000000" charset="0"/>
                    <a:cs typeface="DejaVu Math TeX Gyre" panose="02000503000000000000" charset="0"/>
                  </a:rPr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" altLang="en-US" sz="1398" dirty="0">
                    <a:latin typeface="DejaVu Math TeX Gyre" panose="02000503000000000000" charset="0"/>
                    <a:cs typeface="DejaVu Math TeX Gyre" panose="02000503000000000000" charset="0"/>
                  </a:rPr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" altLang="en-US" sz="1398" dirty="0">
                    <a:latin typeface="DejaVu Math TeX Gyre" panose="02000503000000000000" charset="0"/>
                    <a:cs typeface="DejaVu Math TeX Gyre" panose="02000503000000000000" charset="0"/>
                  </a:rPr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sz="1398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" altLang="en-US" sz="1398" dirty="0">
                    <a:latin typeface="DejaVu Math TeX Gyre" panose="02000503000000000000" charset="0"/>
                    <a:cs typeface="DejaVu Math TeX Gyre" panose="02000503000000000000" charset="0"/>
                  </a:rPr>
                  <a:t>)</a:t>
                </a:r>
              </a:p>
              <a:p>
                <a:pPr marL="285407" indent="-285407">
                  <a:lnSpc>
                    <a:spcPct val="75000"/>
                  </a:lnSpc>
                  <a:spcBef>
                    <a:spcPts val="1199"/>
                  </a:spcBef>
                  <a:spcAft>
                    <a:spcPts val="1199"/>
                  </a:spcAft>
                  <a:buFont typeface="Arial" panose="020B0604020202020204" pitchFamily="34" charset="0"/>
                  <a:buChar char="•"/>
                </a:pPr>
                <a:r>
                  <a:rPr lang="" altLang="en-US" sz="1398" dirty="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This product is called the likelihood function. </a:t>
                </a:r>
              </a:p>
            </p:txBody>
          </p:sp>
        </mc:Choice>
        <mc:Fallback>
          <p:sp>
            <p:nvSpPr>
              <p:cNvPr id="232" name="Google Shape;232;p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24" y="734875"/>
                <a:ext cx="8863183" cy="4325994"/>
              </a:xfrm>
              <a:prstGeom prst="rect">
                <a:avLst/>
              </a:prstGeom>
              <a:blipFill>
                <a:blip r:embed="rId4"/>
                <a:stretch>
                  <a:fillRect l="-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A27C333-6A8E-4BD8-BF6D-4D878912C951}"/>
              </a:ext>
            </a:extLst>
          </p:cNvPr>
          <p:cNvSpPr txBox="1"/>
          <p:nvPr/>
        </p:nvSpPr>
        <p:spPr>
          <a:xfrm>
            <a:off x="614486" y="273779"/>
            <a:ext cx="6697332" cy="461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7" b="1" dirty="0">
                <a:solidFill>
                  <a:srgbClr val="E72D40"/>
                </a:solidFill>
              </a:rPr>
              <a:t>Concept of Maximum 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242906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F5D3A5-CFE3-3DF6-496A-350B1AE0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075" y="1045466"/>
            <a:ext cx="3589800" cy="55396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0C097E6-AD34-2399-6AE9-F64DE7DD8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543" y="1599434"/>
            <a:ext cx="3589800" cy="253835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X Education offers online courses to industry professionals. The company markets its courses on several websites and search engines like Google.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X Education gets a lot of leads, its lead conversion rate is very poor.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To improve the efficiency of this process, the organization aims to identify the most promising prospects, commonly known as "Hot Leads”.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Magnifying glass and question mark">
            <a:extLst>
              <a:ext uri="{FF2B5EF4-FFF2-40B4-BE49-F238E27FC236}">
                <a16:creationId xmlns:a16="http://schemas.microsoft.com/office/drawing/2014/main" id="{4505CEE3-4253-FAF5-DE17-52971921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44" y="1133029"/>
            <a:ext cx="3392451" cy="26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FCB1-CBDE-F073-B625-6F43A71D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C06BC-F24D-478A-6208-220711433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175" y="1717350"/>
            <a:ext cx="5056800" cy="2025139"/>
          </a:xfrm>
        </p:spPr>
        <p:txBody>
          <a:bodyPr/>
          <a:lstStyle/>
          <a:p>
            <a:r>
              <a:rPr lang="en-US" dirty="0"/>
              <a:t>Identify the most promising leads such that customers with higher lead score have a higher conversion chance.</a:t>
            </a:r>
          </a:p>
          <a:p>
            <a:r>
              <a:rPr lang="en-US" dirty="0"/>
              <a:t>Build an analytical model that can estimate the lead score for the new customer-based learning from the past data.</a:t>
            </a:r>
          </a:p>
          <a:p>
            <a:r>
              <a:rPr lang="en-US" dirty="0"/>
              <a:t>Enhance the usability of the model to reduce the number of unnecessary follow ups and use the human resources efficiently.</a:t>
            </a:r>
          </a:p>
        </p:txBody>
      </p:sp>
    </p:spTree>
    <p:extLst>
      <p:ext uri="{BB962C8B-B14F-4D97-AF65-F5344CB8AC3E}">
        <p14:creationId xmlns:p14="http://schemas.microsoft.com/office/powerpoint/2010/main" val="323475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49E437-A14D-43A3-3852-1F1E800E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934" y="322748"/>
            <a:ext cx="5046000" cy="726900"/>
          </a:xfrm>
        </p:spPr>
        <p:txBody>
          <a:bodyPr/>
          <a:lstStyle/>
          <a:p>
            <a:r>
              <a:rPr lang="en-US" sz="2000" dirty="0"/>
              <a:t>METHODOLOGY FOR MODEL PREPARATION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B7E0720-001C-57F8-15E7-7A2E547D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334" y="1215446"/>
            <a:ext cx="6637331" cy="30161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 Cleaning, imputing and understanding the data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To check null values and ‘Select’ and to find a solution to combat such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To check outliers in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Creation of Dummy variables for categorical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Scaling of numerical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Logistic Regression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Model evaluation using confusion matrix, precision, recall, specificity</a:t>
            </a:r>
          </a:p>
        </p:txBody>
      </p:sp>
    </p:spTree>
    <p:extLst>
      <p:ext uri="{BB962C8B-B14F-4D97-AF65-F5344CB8AC3E}">
        <p14:creationId xmlns:p14="http://schemas.microsoft.com/office/powerpoint/2010/main" val="23997278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1056</Words>
  <Application>Microsoft Office PowerPoint</Application>
  <PresentationFormat>On-screen Show (16:9)</PresentationFormat>
  <Paragraphs>111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Cambria Math</vt:lpstr>
      <vt:lpstr>Calibri</vt:lpstr>
      <vt:lpstr>ui-sans-serif</vt:lpstr>
      <vt:lpstr>DejaVu Math TeX Gyre</vt:lpstr>
      <vt:lpstr>Arial</vt:lpstr>
      <vt:lpstr>Poppins</vt:lpstr>
      <vt:lpstr>Inter</vt:lpstr>
      <vt:lpstr>League Spartan Medium</vt:lpstr>
      <vt:lpstr>Simple Light</vt:lpstr>
      <vt:lpstr>Modern Monochrome - v1</vt:lpstr>
      <vt:lpstr>Lead Scoring Case Study using Logistic Regression</vt:lpstr>
      <vt:lpstr>Logistic Regression: An Overview</vt:lpstr>
      <vt:lpstr>Logistic Regression vs. Linear Regression </vt:lpstr>
      <vt:lpstr>The Logistic Function and Model Estimation</vt:lpstr>
      <vt:lpstr>Assumptions of Logistic Regression</vt:lpstr>
      <vt:lpstr>Logistic Regression</vt:lpstr>
      <vt:lpstr>Problem Statement</vt:lpstr>
      <vt:lpstr>Business Goals</vt:lpstr>
      <vt:lpstr>METHODOLOGY FOR MODEL PREPARATION</vt:lpstr>
      <vt:lpstr>Brief about our data and Cleaning/Imputation</vt:lpstr>
      <vt:lpstr>Let’s look at some independent variables: Correlation Matrix  </vt:lpstr>
      <vt:lpstr>PowerPoint Presentation</vt:lpstr>
      <vt:lpstr>PowerPoint Presentation</vt:lpstr>
      <vt:lpstr>PowerPoint Presentation</vt:lpstr>
      <vt:lpstr>Final Model Summary</vt:lpstr>
      <vt:lpstr>ROC Curve</vt:lpstr>
      <vt:lpstr>Accuracy, Sensitivity &amp; Specificity</vt:lpstr>
      <vt:lpstr>Metrics – Precision &amp; Recall</vt:lpstr>
      <vt:lpstr>Feature Importance</vt:lpstr>
      <vt:lpstr>Top 3 Features</vt:lpstr>
      <vt:lpstr>Recommendations</vt:lpstr>
      <vt:lpstr>Thank you for your time and attention 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 Scoring Case Study using Logistic Regression</dc:title>
  <cp:lastModifiedBy>Mayur Rane</cp:lastModifiedBy>
  <cp:revision>1</cp:revision>
  <dcterms:modified xsi:type="dcterms:W3CDTF">2023-04-23T20:52:09Z</dcterms:modified>
</cp:coreProperties>
</file>